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9769241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283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5379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8049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974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10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3103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973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107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347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47815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0" y="0"/>
            <a:ext cx="12188824" cy="6872226"/>
            <a:chOff x="0" y="0"/>
            <a:chExt cx="12188824" cy="6872226"/>
          </a:xfrm>
        </p:grpSpPr>
        <p:pic>
          <p:nvPicPr>
            <p:cNvPr id="17" name="Shape 17"/>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18" name="Shape 18"/>
            <p:cNvSpPr/>
            <p:nvPr/>
          </p:nvSpPr>
          <p:spPr>
            <a:xfrm>
              <a:off x="2328332" y="1540930"/>
              <a:ext cx="7543802" cy="3835401"/>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pic>
          <p:nvPicPr>
            <p:cNvPr id="19" name="Shape 19"/>
            <p:cNvPicPr preferRelativeResize="0"/>
            <p:nvPr/>
          </p:nvPicPr>
          <p:blipFill rotWithShape="1">
            <a:blip r:embed="rId3">
              <a:alphaModFix/>
            </a:blip>
            <a:srcRect l="2" r="47673"/>
            <a:stretch/>
          </p:blipFill>
          <p:spPr>
            <a:xfrm rot="5400000">
              <a:off x="5245267" y="530352"/>
              <a:ext cx="1673352" cy="612648"/>
            </a:xfrm>
            <a:prstGeom prst="rect">
              <a:avLst/>
            </a:prstGeom>
            <a:noFill/>
            <a:ln>
              <a:noFill/>
            </a:ln>
          </p:spPr>
        </p:pic>
        <p:pic>
          <p:nvPicPr>
            <p:cNvPr id="20" name="Shape 20"/>
            <p:cNvPicPr preferRelativeResize="0"/>
            <p:nvPr/>
          </p:nvPicPr>
          <p:blipFill rotWithShape="1">
            <a:blip r:embed="rId3">
              <a:alphaModFix/>
            </a:blip>
            <a:srcRect r="48819"/>
            <a:stretch/>
          </p:blipFill>
          <p:spPr>
            <a:xfrm rot="5400000">
              <a:off x="5263555" y="5747514"/>
              <a:ext cx="1636776" cy="612648"/>
            </a:xfrm>
            <a:prstGeom prst="rect">
              <a:avLst/>
            </a:prstGeom>
            <a:noFill/>
            <a:ln>
              <a:noFill/>
            </a:ln>
          </p:spPr>
        </p:pic>
      </p:grpSp>
      <p:sp>
        <p:nvSpPr>
          <p:cNvPr id="21" name="Shape 21"/>
          <p:cNvSpPr txBox="1">
            <a:spLocks noGrp="1"/>
          </p:cNvSpPr>
          <p:nvPr>
            <p:ph type="ctrTitle"/>
          </p:nvPr>
        </p:nvSpPr>
        <p:spPr>
          <a:xfrm>
            <a:off x="2692398" y="1871131"/>
            <a:ext cx="6815669" cy="1515533"/>
          </a:xfrm>
          <a:prstGeom prst="rect">
            <a:avLst/>
          </a:prstGeom>
          <a:noFill/>
          <a:ln>
            <a:noFill/>
          </a:ln>
        </p:spPr>
        <p:txBody>
          <a:bodyPr lIns="91425" tIns="91425" rIns="91425" bIns="91425" anchor="b" anchorCtr="0"/>
          <a:lstStyle>
            <a:lvl1pPr marL="0" marR="0" indent="0" algn="ctr" rtl="0">
              <a:spcBef>
                <a:spcPts val="0"/>
              </a:spcBef>
              <a:buClr>
                <a:srgbClr val="262626"/>
              </a:buClr>
              <a:buFont typeface="Garamond"/>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subTitle" idx="1"/>
          </p:nvPr>
        </p:nvSpPr>
        <p:spPr>
          <a:xfrm>
            <a:off x="2692398" y="3657596"/>
            <a:ext cx="6815669" cy="1320801"/>
          </a:xfrm>
          <a:prstGeom prst="rect">
            <a:avLst/>
          </a:prstGeom>
          <a:noFill/>
          <a:ln>
            <a:noFill/>
          </a:ln>
        </p:spPr>
        <p:txBody>
          <a:bodyPr lIns="91425" tIns="91425" rIns="91425" bIns="91425" anchor="t" anchorCtr="0"/>
          <a:lstStyle>
            <a:lvl1pPr marL="0" marR="0" indent="0" algn="ctr" rtl="0">
              <a:spcBef>
                <a:spcPts val="420"/>
              </a:spcBef>
              <a:spcAft>
                <a:spcPts val="600"/>
              </a:spcAft>
              <a:buClr>
                <a:schemeClr val="accent1"/>
              </a:buClr>
              <a:buFont typeface="Arial"/>
              <a:buNone/>
              <a:defRPr/>
            </a:lvl1pPr>
            <a:lvl2pPr marL="457200" marR="0" indent="0" algn="ctr" rtl="0">
              <a:spcBef>
                <a:spcPts val="400"/>
              </a:spcBef>
              <a:spcAft>
                <a:spcPts val="600"/>
              </a:spcAft>
              <a:buClr>
                <a:schemeClr val="accent1"/>
              </a:buClr>
              <a:buFont typeface="Arial"/>
              <a:buNone/>
              <a:defRPr/>
            </a:lvl2pPr>
            <a:lvl3pPr marL="914400" marR="0" indent="0" algn="ctr" rtl="0">
              <a:spcBef>
                <a:spcPts val="360"/>
              </a:spcBef>
              <a:spcAft>
                <a:spcPts val="600"/>
              </a:spcAft>
              <a:buClr>
                <a:schemeClr val="accent1"/>
              </a:buClr>
              <a:buFont typeface="Arial"/>
              <a:buNone/>
              <a:defRPr/>
            </a:lvl3pPr>
            <a:lvl4pPr marL="1371600" marR="0" indent="0" algn="ctr" rtl="0">
              <a:spcBef>
                <a:spcPts val="320"/>
              </a:spcBef>
              <a:spcAft>
                <a:spcPts val="600"/>
              </a:spcAft>
              <a:buClr>
                <a:schemeClr val="accent1"/>
              </a:buClr>
              <a:buFont typeface="Arial"/>
              <a:buNone/>
              <a:defRPr/>
            </a:lvl4pPr>
            <a:lvl5pPr marL="1828800" marR="0" indent="0" algn="ctr" rtl="0">
              <a:spcBef>
                <a:spcPts val="280"/>
              </a:spcBef>
              <a:spcAft>
                <a:spcPts val="600"/>
              </a:spcAft>
              <a:buClr>
                <a:schemeClr val="accent1"/>
              </a:buClr>
              <a:buFont typeface="Arial"/>
              <a:buNone/>
              <a:defRPr/>
            </a:lvl5pPr>
            <a:lvl6pPr marL="2286000" marR="0" indent="0" algn="ctr" rtl="0">
              <a:spcBef>
                <a:spcPts val="280"/>
              </a:spcBef>
              <a:spcAft>
                <a:spcPts val="600"/>
              </a:spcAft>
              <a:buClr>
                <a:schemeClr val="accent1"/>
              </a:buClr>
              <a:buFont typeface="Arial"/>
              <a:buNone/>
              <a:defRPr/>
            </a:lvl6pPr>
            <a:lvl7pPr marL="2743200" marR="0" indent="0" algn="ctr" rtl="0">
              <a:spcBef>
                <a:spcPts val="280"/>
              </a:spcBef>
              <a:spcAft>
                <a:spcPts val="600"/>
              </a:spcAft>
              <a:buClr>
                <a:schemeClr val="accent1"/>
              </a:buClr>
              <a:buFont typeface="Arial"/>
              <a:buNone/>
              <a:defRPr/>
            </a:lvl7pPr>
            <a:lvl8pPr marL="3200400" marR="0" indent="0" algn="ctr" rtl="0">
              <a:spcBef>
                <a:spcPts val="280"/>
              </a:spcBef>
              <a:spcAft>
                <a:spcPts val="600"/>
              </a:spcAft>
              <a:buClr>
                <a:schemeClr val="accent1"/>
              </a:buClr>
              <a:buFont typeface="Arial"/>
              <a:buNone/>
              <a:defRPr/>
            </a:lvl8pPr>
            <a:lvl9pPr marL="3657600" marR="0" indent="0" algn="ctr" rtl="0">
              <a:spcBef>
                <a:spcPts val="280"/>
              </a:spcBef>
              <a:spcAft>
                <a:spcPts val="600"/>
              </a:spcAft>
              <a:buClr>
                <a:schemeClr val="accent1"/>
              </a:buClr>
              <a:buFont typeface="Arial"/>
              <a:buNone/>
              <a:defRPr/>
            </a:lvl9pPr>
          </a:lstStyle>
          <a:p>
            <a:endParaRPr/>
          </a:p>
        </p:txBody>
      </p:sp>
      <p:sp>
        <p:nvSpPr>
          <p:cNvPr id="23" name="Shape 23"/>
          <p:cNvSpPr txBox="1">
            <a:spLocks noGrp="1"/>
          </p:cNvSpPr>
          <p:nvPr>
            <p:ph type="dt" idx="10"/>
          </p:nvPr>
        </p:nvSpPr>
        <p:spPr>
          <a:xfrm>
            <a:off x="7983232" y="5037662"/>
            <a:ext cx="897466"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2692397" y="5037662"/>
            <a:ext cx="5214634"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8956900" y="5037662"/>
            <a:ext cx="55116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26" name="Shape 26"/>
          <p:cNvCxnSpPr/>
          <p:nvPr/>
        </p:nvCxnSpPr>
        <p:spPr>
          <a:xfrm>
            <a:off x="2692399" y="3522130"/>
            <a:ext cx="681566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295400" y="4815414"/>
            <a:ext cx="9609666" cy="56673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a:spLocks noGrp="1"/>
          </p:cNvSpPr>
          <p:nvPr>
            <p:ph type="pic" idx="2"/>
          </p:nvPr>
        </p:nvSpPr>
        <p:spPr>
          <a:xfrm>
            <a:off x="1041426" y="1041399"/>
            <a:ext cx="10105972" cy="3335869"/>
          </a:xfrm>
          <a:prstGeom prst="roundRect">
            <a:avLst>
              <a:gd name="adj" fmla="val 0"/>
            </a:avLst>
          </a:prstGeom>
          <a:noFill/>
          <a:ln w="57150" cap="flat" cmpd="thickThin">
            <a:solidFill>
              <a:srgbClr val="7F7F7F"/>
            </a:solidFill>
            <a:prstDash val="solid"/>
            <a:miter/>
            <a:headEnd type="none" w="med" len="med"/>
            <a:tailEnd type="none" w="med" len="med"/>
          </a:ln>
        </p:spPr>
        <p:txBody>
          <a:bodyPr lIns="91425" tIns="91425" rIns="91425" bIns="91425" anchor="t" anchorCtr="0"/>
          <a:lstStyle>
            <a:lvl1pPr marL="0" marR="0" indent="0" algn="ctr" rtl="0">
              <a:spcBef>
                <a:spcPts val="0"/>
              </a:spcBef>
              <a:buClr>
                <a:schemeClr val="dk1"/>
              </a:buClr>
              <a:buFont typeface="Garamond"/>
              <a:buNone/>
              <a:defRPr/>
            </a:lvl1pPr>
            <a:lvl2pPr marL="457200" marR="0" indent="0" algn="l" rtl="0">
              <a:spcBef>
                <a:spcPts val="0"/>
              </a:spcBef>
              <a:buClr>
                <a:schemeClr val="dk1"/>
              </a:buClr>
              <a:buFont typeface="Garamond"/>
              <a:buNone/>
              <a:defRPr/>
            </a:lvl2pPr>
            <a:lvl3pPr marL="914400" marR="0" indent="0" algn="l" rtl="0">
              <a:spcBef>
                <a:spcPts val="0"/>
              </a:spcBef>
              <a:buClr>
                <a:schemeClr val="dk1"/>
              </a:buClr>
              <a:buFont typeface="Garamond"/>
              <a:buNone/>
              <a:defRPr/>
            </a:lvl3pPr>
            <a:lvl4pPr marL="1371600" marR="0" indent="0" algn="l" rtl="0">
              <a:spcBef>
                <a:spcPts val="0"/>
              </a:spcBef>
              <a:buClr>
                <a:schemeClr val="dk1"/>
              </a:buClr>
              <a:buFont typeface="Garamond"/>
              <a:buNone/>
              <a:defRPr/>
            </a:lvl4pPr>
            <a:lvl5pPr marL="1828800" marR="0" indent="0" algn="l" rtl="0">
              <a:spcBef>
                <a:spcPts val="0"/>
              </a:spcBef>
              <a:buClr>
                <a:schemeClr val="dk1"/>
              </a:buClr>
              <a:buFont typeface="Garamond"/>
              <a:buNone/>
              <a:defRPr/>
            </a:lvl5pPr>
            <a:lvl6pPr marL="2286000" marR="0" indent="0" algn="l" rtl="0">
              <a:spcBef>
                <a:spcPts val="0"/>
              </a:spcBef>
              <a:buClr>
                <a:schemeClr val="dk1"/>
              </a:buClr>
              <a:buFont typeface="Garamond"/>
              <a:buNone/>
              <a:defRPr/>
            </a:lvl6pPr>
            <a:lvl7pPr marL="2743200" marR="0" indent="0" algn="l" rtl="0">
              <a:spcBef>
                <a:spcPts val="0"/>
              </a:spcBef>
              <a:buClr>
                <a:schemeClr val="dk1"/>
              </a:buClr>
              <a:buFont typeface="Garamond"/>
              <a:buNone/>
              <a:defRPr/>
            </a:lvl7pPr>
            <a:lvl8pPr marL="3200400" marR="0" indent="0" algn="l" rtl="0">
              <a:spcBef>
                <a:spcPts val="0"/>
              </a:spcBef>
              <a:buClr>
                <a:schemeClr val="dk1"/>
              </a:buClr>
              <a:buFont typeface="Garamond"/>
              <a:buNone/>
              <a:defRPr/>
            </a:lvl8pPr>
            <a:lvl9pPr marL="3657600" marR="0" indent="0" algn="l" rtl="0">
              <a:spcBef>
                <a:spcPts val="0"/>
              </a:spcBef>
              <a:buClr>
                <a:schemeClr val="dk1"/>
              </a:buClr>
              <a:buFont typeface="Garamond"/>
              <a:buNone/>
              <a:defRPr/>
            </a:lvl9pPr>
          </a:lstStyle>
          <a:p>
            <a:endParaRPr/>
          </a:p>
        </p:txBody>
      </p:sp>
      <p:sp>
        <p:nvSpPr>
          <p:cNvPr id="87" name="Shape 87"/>
          <p:cNvSpPr txBox="1">
            <a:spLocks noGrp="1"/>
          </p:cNvSpPr>
          <p:nvPr>
            <p:ph type="body" idx="1"/>
          </p:nvPr>
        </p:nvSpPr>
        <p:spPr>
          <a:xfrm>
            <a:off x="1295400" y="5382153"/>
            <a:ext cx="9609666" cy="493711"/>
          </a:xfrm>
          <a:prstGeom prst="rect">
            <a:avLst/>
          </a:prstGeom>
          <a:noFill/>
          <a:ln>
            <a:noFill/>
          </a:ln>
        </p:spPr>
        <p:txBody>
          <a:bodyPr lIns="91425" tIns="91425" rIns="91425" bIns="91425" anchor="t" anchorCtr="0"/>
          <a:lstStyle>
            <a:lvl1pPr marL="0" indent="0" algn="ctr" rtl="0">
              <a:spcBef>
                <a:spcPts val="0"/>
              </a:spcBef>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88" name="Shape 8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303867" y="982132"/>
            <a:ext cx="9592731" cy="2954868"/>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
          </p:nvPr>
        </p:nvSpPr>
        <p:spPr>
          <a:xfrm>
            <a:off x="1303867" y="4343398"/>
            <a:ext cx="9592731" cy="1532467"/>
          </a:xfrm>
          <a:prstGeom prst="rect">
            <a:avLst/>
          </a:prstGeom>
          <a:noFill/>
          <a:ln>
            <a:noFill/>
          </a:ln>
        </p:spPr>
        <p:txBody>
          <a:bodyPr lIns="91425" tIns="91425" rIns="91425" bIns="91425" anchor="ctr" anchorCtr="0"/>
          <a:lstStyle>
            <a:lvl1pPr marL="0" indent="0" algn="ctr"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94" name="Shape 94"/>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97" name="Shape 97"/>
          <p:cNvCxnSpPr/>
          <p:nvPr/>
        </p:nvCxnSpPr>
        <p:spPr>
          <a:xfrm>
            <a:off x="1396169" y="4140198"/>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446212" y="982132"/>
            <a:ext cx="9296397" cy="2370667"/>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1"/>
          </p:nvPr>
        </p:nvSpPr>
        <p:spPr>
          <a:xfrm>
            <a:off x="1674811" y="3352800"/>
            <a:ext cx="8839201" cy="584200"/>
          </a:xfrm>
          <a:prstGeom prst="rect">
            <a:avLst/>
          </a:prstGeom>
          <a:noFill/>
          <a:ln>
            <a:noFill/>
          </a:ln>
        </p:spPr>
        <p:txBody>
          <a:bodyPr lIns="91425" tIns="91425" rIns="91425" bIns="91425" anchor="ctr" anchorCtr="0"/>
          <a:lstStyle>
            <a:lvl1pPr marL="0" indent="0" algn="r" rtl="0">
              <a:spcBef>
                <a:spcPts val="0"/>
              </a:spcBef>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2"/>
          </p:nvPr>
        </p:nvSpPr>
        <p:spPr>
          <a:xfrm>
            <a:off x="1295400" y="4343398"/>
            <a:ext cx="9609666" cy="1532467"/>
          </a:xfrm>
          <a:prstGeom prst="rect">
            <a:avLst/>
          </a:prstGeom>
          <a:noFill/>
          <a:ln>
            <a:noFill/>
          </a:ln>
        </p:spPr>
        <p:txBody>
          <a:bodyPr lIns="91425" tIns="91425" rIns="91425" bIns="91425" anchor="ctr" anchorCtr="0"/>
          <a:lstStyle>
            <a:lvl1pPr marL="0" indent="0" algn="ctr"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02" name="Shape 10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3" name="Shape 10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4" name="Shape 10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
        <p:nvSpPr>
          <p:cNvPr id="105" name="Shape 105"/>
          <p:cNvSpPr txBox="1"/>
          <p:nvPr/>
        </p:nvSpPr>
        <p:spPr>
          <a:xfrm>
            <a:off x="862012" y="879961"/>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baseline="0">
                <a:solidFill>
                  <a:schemeClr val="dk1"/>
                </a:solidFill>
                <a:latin typeface="Garamond"/>
                <a:ea typeface="Garamond"/>
                <a:cs typeface="Garamond"/>
                <a:sym typeface="Garamond"/>
              </a:rPr>
              <a:t>“</a:t>
            </a:r>
          </a:p>
        </p:txBody>
      </p:sp>
      <p:sp>
        <p:nvSpPr>
          <p:cNvPr id="106" name="Shape 106"/>
          <p:cNvSpPr txBox="1"/>
          <p:nvPr/>
        </p:nvSpPr>
        <p:spPr>
          <a:xfrm>
            <a:off x="10600267" y="2827869"/>
            <a:ext cx="609599" cy="58477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8000" b="0" i="0" u="none" strike="noStrike" cap="none" baseline="0">
                <a:solidFill>
                  <a:schemeClr val="dk1"/>
                </a:solidFill>
                <a:latin typeface="Garamond"/>
                <a:ea typeface="Garamond"/>
                <a:cs typeface="Garamond"/>
                <a:sym typeface="Garamond"/>
              </a:rPr>
              <a:t>”</a:t>
            </a:r>
          </a:p>
        </p:txBody>
      </p:sp>
      <p:cxnSp>
        <p:nvCxnSpPr>
          <p:cNvPr id="107" name="Shape 107"/>
          <p:cNvCxnSpPr/>
          <p:nvPr/>
        </p:nvCxnSpPr>
        <p:spPr>
          <a:xfrm>
            <a:off x="1396169" y="4140198"/>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295401" y="3308580"/>
            <a:ext cx="9609668" cy="14688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body" idx="1"/>
          </p:nvPr>
        </p:nvSpPr>
        <p:spPr>
          <a:xfrm>
            <a:off x="1295400" y="4777380"/>
            <a:ext cx="9609668" cy="860399"/>
          </a:xfrm>
          <a:prstGeom prst="rect">
            <a:avLst/>
          </a:prstGeom>
          <a:noFill/>
          <a:ln>
            <a:noFill/>
          </a:ln>
        </p:spPr>
        <p:txBody>
          <a:bodyPr lIns="91425" tIns="91425" rIns="91425" bIns="91425" anchor="t"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11" name="Shape 111"/>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2" name="Shape 112"/>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3" name="Shape 113"/>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446212" y="982132"/>
            <a:ext cx="9296397" cy="2243668"/>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6" name="Shape 116"/>
          <p:cNvSpPr txBox="1">
            <a:spLocks noGrp="1"/>
          </p:cNvSpPr>
          <p:nvPr>
            <p:ph type="body" idx="1"/>
          </p:nvPr>
        </p:nvSpPr>
        <p:spPr>
          <a:xfrm>
            <a:off x="1295400" y="3639312"/>
            <a:ext cx="9609668" cy="886967"/>
          </a:xfrm>
          <a:prstGeom prst="rect">
            <a:avLst/>
          </a:prstGeom>
          <a:noFill/>
          <a:ln>
            <a:noFill/>
          </a:ln>
        </p:spPr>
        <p:txBody>
          <a:bodyPr lIns="91425" tIns="91425" rIns="91425" bIns="91425" anchor="b"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17" name="Shape 117"/>
          <p:cNvSpPr txBox="1">
            <a:spLocks noGrp="1"/>
          </p:cNvSpPr>
          <p:nvPr>
            <p:ph type="body" idx="2"/>
          </p:nvPr>
        </p:nvSpPr>
        <p:spPr>
          <a:xfrm>
            <a:off x="1295400" y="4529667"/>
            <a:ext cx="9609668" cy="1346199"/>
          </a:xfrm>
          <a:prstGeom prst="rect">
            <a:avLst/>
          </a:prstGeom>
          <a:noFill/>
          <a:ln>
            <a:noFill/>
          </a:ln>
        </p:spPr>
        <p:txBody>
          <a:bodyPr lIns="91425" tIns="91425" rIns="91425" bIns="91425" anchor="t"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18" name="Shape 11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9" name="Shape 11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0" name="Shape 12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
        <p:nvSpPr>
          <p:cNvPr id="121" name="Shape 121"/>
          <p:cNvSpPr txBox="1"/>
          <p:nvPr/>
        </p:nvSpPr>
        <p:spPr>
          <a:xfrm>
            <a:off x="862012" y="879961"/>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baseline="0">
                <a:solidFill>
                  <a:schemeClr val="dk1"/>
                </a:solidFill>
                <a:latin typeface="Garamond"/>
                <a:ea typeface="Garamond"/>
                <a:cs typeface="Garamond"/>
                <a:sym typeface="Garamond"/>
              </a:rPr>
              <a:t>“</a:t>
            </a:r>
          </a:p>
        </p:txBody>
      </p:sp>
      <p:sp>
        <p:nvSpPr>
          <p:cNvPr id="122" name="Shape 122"/>
          <p:cNvSpPr txBox="1"/>
          <p:nvPr/>
        </p:nvSpPr>
        <p:spPr>
          <a:xfrm>
            <a:off x="10600267" y="2599260"/>
            <a:ext cx="609599" cy="58477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8000" b="0" i="0" u="none" strike="noStrike" cap="none" baseline="0">
                <a:solidFill>
                  <a:schemeClr val="dk1"/>
                </a:solidFill>
                <a:latin typeface="Garamond"/>
                <a:ea typeface="Garamond"/>
                <a:cs typeface="Garamond"/>
                <a:sym typeface="Garamond"/>
              </a:rPr>
              <a:t>”</a:t>
            </a:r>
          </a:p>
        </p:txBody>
      </p:sp>
      <p:cxnSp>
        <p:nvCxnSpPr>
          <p:cNvPr id="123" name="Shape 123"/>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295400" y="982132"/>
            <a:ext cx="9609666" cy="224366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body" idx="1"/>
          </p:nvPr>
        </p:nvSpPr>
        <p:spPr>
          <a:xfrm>
            <a:off x="1295400" y="3630167"/>
            <a:ext cx="9609668" cy="841248"/>
          </a:xfrm>
          <a:prstGeom prst="rect">
            <a:avLst/>
          </a:prstGeom>
          <a:noFill/>
          <a:ln>
            <a:noFill/>
          </a:ln>
        </p:spPr>
        <p:txBody>
          <a:bodyPr lIns="91425" tIns="91425" rIns="91425" bIns="91425" anchor="b"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27" name="Shape 127"/>
          <p:cNvSpPr txBox="1">
            <a:spLocks noGrp="1"/>
          </p:cNvSpPr>
          <p:nvPr>
            <p:ph type="body" idx="2"/>
          </p:nvPr>
        </p:nvSpPr>
        <p:spPr>
          <a:xfrm>
            <a:off x="1295400" y="4470398"/>
            <a:ext cx="9609669" cy="1405466"/>
          </a:xfrm>
          <a:prstGeom prst="rect">
            <a:avLst/>
          </a:prstGeom>
          <a:noFill/>
          <a:ln>
            <a:noFill/>
          </a:ln>
        </p:spPr>
        <p:txBody>
          <a:bodyPr lIns="91425" tIns="91425" rIns="91425" bIns="91425" anchor="t"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28" name="Shape 12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9" name="Shape 12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0" name="Shape 13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131" name="Shape 131"/>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 name="Shape 134"/>
          <p:cNvSpPr txBox="1">
            <a:spLocks noGrp="1"/>
          </p:cNvSpPr>
          <p:nvPr>
            <p:ph type="body" idx="1"/>
          </p:nvPr>
        </p:nvSpPr>
        <p:spPr>
          <a:xfrm rot="5400000">
            <a:off x="4436530" y="-584197"/>
            <a:ext cx="3318936" cy="9601196"/>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135" name="Shape 135"/>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6" name="Shape 136"/>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7" name="Shape 137"/>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138" name="Shape 138"/>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rot="5400000">
            <a:off x="7497935" y="2483551"/>
            <a:ext cx="4893735" cy="1890894"/>
          </a:xfrm>
          <a:prstGeom prst="rect">
            <a:avLst/>
          </a:prstGeom>
          <a:noFill/>
          <a:ln>
            <a:noFill/>
          </a:ln>
        </p:spPr>
        <p:txBody>
          <a:bodyPr lIns="91425" tIns="91425" rIns="91425" bIns="91425" anchor="ctr" anchorCtr="0"/>
          <a:lstStyle>
            <a:lvl1pPr algn="ctr" rtl="0">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1" name="Shape 141"/>
          <p:cNvSpPr txBox="1">
            <a:spLocks noGrp="1"/>
          </p:cNvSpPr>
          <p:nvPr>
            <p:ph type="body" idx="1"/>
          </p:nvPr>
        </p:nvSpPr>
        <p:spPr>
          <a:xfrm rot="5400000">
            <a:off x="2565043" y="-287513"/>
            <a:ext cx="4893733" cy="7433024"/>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142" name="Shape 14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3" name="Shape 14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4" name="Shape 14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145" name="Shape 145"/>
          <p:cNvCxnSpPr/>
          <p:nvPr/>
        </p:nvCxnSpPr>
        <p:spPr>
          <a:xfrm>
            <a:off x="8863889" y="990600"/>
            <a:ext cx="0" cy="4876799"/>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295399" y="1883832"/>
            <a:ext cx="6241815" cy="1371599"/>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a:spLocks noGrp="1"/>
          </p:cNvSpPr>
          <p:nvPr>
            <p:ph type="pic" idx="2"/>
          </p:nvPr>
        </p:nvSpPr>
        <p:spPr>
          <a:xfrm>
            <a:off x="8094831" y="1041400"/>
            <a:ext cx="3063346" cy="4775200"/>
          </a:xfrm>
          <a:prstGeom prst="roundRect">
            <a:avLst>
              <a:gd name="adj" fmla="val 0"/>
            </a:avLst>
          </a:prstGeom>
          <a:noFill/>
          <a:ln w="57150" cap="flat" cmpd="thickThin">
            <a:solidFill>
              <a:srgbClr val="7F7F7F"/>
            </a:solidFill>
            <a:prstDash val="solid"/>
            <a:miter/>
            <a:headEnd type="none" w="med" len="med"/>
            <a:tailEnd type="none" w="med" len="med"/>
          </a:ln>
        </p:spPr>
        <p:txBody>
          <a:bodyPr lIns="91425" tIns="91425" rIns="91425" bIns="91425" anchor="t" anchorCtr="0"/>
          <a:lstStyle>
            <a:lvl1pPr marL="0" marR="0" indent="0" algn="ctr" rtl="0">
              <a:spcBef>
                <a:spcPts val="0"/>
              </a:spcBef>
              <a:buClr>
                <a:schemeClr val="dk1"/>
              </a:buClr>
              <a:buFont typeface="Garamond"/>
              <a:buNone/>
              <a:defRPr/>
            </a:lvl1pPr>
            <a:lvl2pPr marL="457200" marR="0" indent="0" algn="l" rtl="0">
              <a:spcBef>
                <a:spcPts val="0"/>
              </a:spcBef>
              <a:buClr>
                <a:schemeClr val="dk1"/>
              </a:buClr>
              <a:buFont typeface="Garamond"/>
              <a:buNone/>
              <a:defRPr/>
            </a:lvl2pPr>
            <a:lvl3pPr marL="914400" marR="0" indent="0" algn="l" rtl="0">
              <a:spcBef>
                <a:spcPts val="0"/>
              </a:spcBef>
              <a:buClr>
                <a:schemeClr val="dk1"/>
              </a:buClr>
              <a:buFont typeface="Garamond"/>
              <a:buNone/>
              <a:defRPr/>
            </a:lvl3pPr>
            <a:lvl4pPr marL="1371600" marR="0" indent="0" algn="l" rtl="0">
              <a:spcBef>
                <a:spcPts val="0"/>
              </a:spcBef>
              <a:buClr>
                <a:schemeClr val="dk1"/>
              </a:buClr>
              <a:buFont typeface="Garamond"/>
              <a:buNone/>
              <a:defRPr/>
            </a:lvl4pPr>
            <a:lvl5pPr marL="1828800" marR="0" indent="0" algn="l" rtl="0">
              <a:spcBef>
                <a:spcPts val="0"/>
              </a:spcBef>
              <a:buClr>
                <a:schemeClr val="dk1"/>
              </a:buClr>
              <a:buFont typeface="Garamond"/>
              <a:buNone/>
              <a:defRPr/>
            </a:lvl5pPr>
            <a:lvl6pPr marL="2286000" marR="0" indent="0" algn="l" rtl="0">
              <a:spcBef>
                <a:spcPts val="0"/>
              </a:spcBef>
              <a:buClr>
                <a:schemeClr val="dk1"/>
              </a:buClr>
              <a:buFont typeface="Garamond"/>
              <a:buNone/>
              <a:defRPr/>
            </a:lvl6pPr>
            <a:lvl7pPr marL="2743200" marR="0" indent="0" algn="l" rtl="0">
              <a:spcBef>
                <a:spcPts val="0"/>
              </a:spcBef>
              <a:buClr>
                <a:schemeClr val="dk1"/>
              </a:buClr>
              <a:buFont typeface="Garamond"/>
              <a:buNone/>
              <a:defRPr/>
            </a:lvl7pPr>
            <a:lvl8pPr marL="3200400" marR="0" indent="0" algn="l" rtl="0">
              <a:spcBef>
                <a:spcPts val="0"/>
              </a:spcBef>
              <a:buClr>
                <a:schemeClr val="dk1"/>
              </a:buClr>
              <a:buFont typeface="Garamond"/>
              <a:buNone/>
              <a:defRPr/>
            </a:lvl8pPr>
            <a:lvl9pPr marL="3657600" marR="0" indent="0" algn="l" rtl="0">
              <a:spcBef>
                <a:spcPts val="0"/>
              </a:spcBef>
              <a:buClr>
                <a:schemeClr val="dk1"/>
              </a:buClr>
              <a:buFont typeface="Garamond"/>
              <a:buNone/>
              <a:defRPr/>
            </a:lvl9pPr>
          </a:lstStyle>
          <a:p>
            <a:endParaRPr/>
          </a:p>
        </p:txBody>
      </p:sp>
      <p:sp>
        <p:nvSpPr>
          <p:cNvPr id="34" name="Shape 34"/>
          <p:cNvSpPr txBox="1">
            <a:spLocks noGrp="1"/>
          </p:cNvSpPr>
          <p:nvPr>
            <p:ph type="body" idx="1"/>
          </p:nvPr>
        </p:nvSpPr>
        <p:spPr>
          <a:xfrm>
            <a:off x="1295399" y="3255432"/>
            <a:ext cx="6241815" cy="1828800"/>
          </a:xfrm>
          <a:prstGeom prst="rect">
            <a:avLst/>
          </a:prstGeom>
          <a:noFill/>
          <a:ln>
            <a:noFill/>
          </a:ln>
        </p:spPr>
        <p:txBody>
          <a:bodyPr lIns="91425" tIns="91425" rIns="91425" bIns="91425" anchor="t" anchorCtr="0"/>
          <a:lstStyle>
            <a:lvl1pPr marL="0" indent="0" algn="ctr" rtl="0">
              <a:spcBef>
                <a:spcPts val="0"/>
              </a:spcBef>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35" name="Shape 35"/>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8"/>
        <p:cNvGrpSpPr/>
        <p:nvPr/>
      </p:nvGrpSpPr>
      <p:grpSpPr>
        <a:xfrm>
          <a:off x="0" y="0"/>
          <a:ext cx="0" cy="0"/>
          <a:chOff x="0" y="0"/>
          <a:chExt cx="0" cy="0"/>
        </a:xfrm>
      </p:grpSpPr>
      <p:cxnSp>
        <p:nvCxnSpPr>
          <p:cNvPr id="39" name="Shape 3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
        <p:nvSpPr>
          <p:cNvPr id="40" name="Shape 40"/>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algn="ctr" rtl="0">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1295400" y="2556932"/>
            <a:ext cx="9601196" cy="3318936"/>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42" name="Shape 4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015068" y="1752606"/>
            <a:ext cx="8158688" cy="1822513"/>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2015066" y="3846051"/>
            <a:ext cx="8158689" cy="954546"/>
          </a:xfrm>
          <a:prstGeom prst="rect">
            <a:avLst/>
          </a:prstGeom>
          <a:noFill/>
          <a:ln>
            <a:noFill/>
          </a:ln>
        </p:spPr>
        <p:txBody>
          <a:bodyPr lIns="91425" tIns="91425" rIns="91425" bIns="91425" anchor="t" anchorCtr="0"/>
          <a:lstStyle>
            <a:lvl1pPr marL="0" indent="0" algn="ctr"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48" name="Shape 4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51" name="Shape 51"/>
          <p:cNvCxnSpPr/>
          <p:nvPr/>
        </p:nvCxnSpPr>
        <p:spPr>
          <a:xfrm>
            <a:off x="2012723" y="3710585"/>
            <a:ext cx="8163379"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algn="ctr" rtl="0">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a:off x="1298448" y="2560319"/>
            <a:ext cx="4718303" cy="3310128"/>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55" name="Shape 55"/>
          <p:cNvSpPr txBox="1">
            <a:spLocks noGrp="1"/>
          </p:cNvSpPr>
          <p:nvPr>
            <p:ph type="body" idx="2"/>
          </p:nvPr>
        </p:nvSpPr>
        <p:spPr>
          <a:xfrm>
            <a:off x="6181344" y="2560319"/>
            <a:ext cx="4718303" cy="3310128"/>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56" name="Shape 56"/>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59" name="Shape 5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1295400" y="2658533"/>
            <a:ext cx="4718303" cy="576262"/>
          </a:xfrm>
          <a:prstGeom prst="rect">
            <a:avLst/>
          </a:prstGeom>
          <a:noFill/>
          <a:ln>
            <a:noFill/>
          </a:ln>
        </p:spPr>
        <p:txBody>
          <a:bodyPr lIns="91425" tIns="91425" rIns="91425" bIns="91425" anchor="b" anchorCtr="0"/>
          <a:lstStyle>
            <a:lvl1pPr marL="0" indent="0" rtl="0">
              <a:spcBef>
                <a:spcPts val="0"/>
              </a:spcBef>
              <a:buClr>
                <a:schemeClr val="accen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63" name="Shape 63"/>
          <p:cNvSpPr txBox="1">
            <a:spLocks noGrp="1"/>
          </p:cNvSpPr>
          <p:nvPr>
            <p:ph type="body" idx="2"/>
          </p:nvPr>
        </p:nvSpPr>
        <p:spPr>
          <a:xfrm>
            <a:off x="1295400" y="3243261"/>
            <a:ext cx="4718303" cy="2632604"/>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64" name="Shape 64"/>
          <p:cNvSpPr txBox="1">
            <a:spLocks noGrp="1"/>
          </p:cNvSpPr>
          <p:nvPr>
            <p:ph type="body" idx="3"/>
          </p:nvPr>
        </p:nvSpPr>
        <p:spPr>
          <a:xfrm>
            <a:off x="6180671" y="2658533"/>
            <a:ext cx="4718303" cy="576262"/>
          </a:xfrm>
          <a:prstGeom prst="rect">
            <a:avLst/>
          </a:prstGeom>
          <a:noFill/>
          <a:ln>
            <a:noFill/>
          </a:ln>
        </p:spPr>
        <p:txBody>
          <a:bodyPr lIns="91425" tIns="91425" rIns="91425" bIns="91425" anchor="b" anchorCtr="0"/>
          <a:lstStyle>
            <a:lvl1pPr marL="0" indent="0" rtl="0">
              <a:spcBef>
                <a:spcPts val="0"/>
              </a:spcBef>
              <a:buClr>
                <a:schemeClr val="accen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65" name="Shape 65"/>
          <p:cNvSpPr txBox="1">
            <a:spLocks noGrp="1"/>
          </p:cNvSpPr>
          <p:nvPr>
            <p:ph type="body" idx="4"/>
          </p:nvPr>
        </p:nvSpPr>
        <p:spPr>
          <a:xfrm>
            <a:off x="6180671" y="3243261"/>
            <a:ext cx="4718303" cy="2632604"/>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66" name="Shape 66"/>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69" name="Shape 6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algn="ctr" rtl="0">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75" name="Shape 75"/>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293811" y="1388533"/>
            <a:ext cx="3718455" cy="1371599"/>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1"/>
          </p:nvPr>
        </p:nvSpPr>
        <p:spPr>
          <a:xfrm>
            <a:off x="5418667" y="982130"/>
            <a:ext cx="5469465" cy="4893735"/>
          </a:xfrm>
          <a:prstGeom prst="rect">
            <a:avLst/>
          </a:prstGeom>
          <a:noFill/>
          <a:ln>
            <a:noFill/>
          </a:ln>
        </p:spPr>
        <p:txBody>
          <a:bodyPr lIns="91425" tIns="91425" rIns="91425" bIns="91425" anchor="ctr"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79" name="Shape 79"/>
          <p:cNvSpPr txBox="1">
            <a:spLocks noGrp="1"/>
          </p:cNvSpPr>
          <p:nvPr>
            <p:ph type="body" idx="2"/>
          </p:nvPr>
        </p:nvSpPr>
        <p:spPr>
          <a:xfrm>
            <a:off x="1293811" y="3031065"/>
            <a:ext cx="3718455" cy="2438404"/>
          </a:xfrm>
          <a:prstGeom prst="rect">
            <a:avLst/>
          </a:prstGeom>
          <a:noFill/>
          <a:ln>
            <a:noFill/>
          </a:ln>
        </p:spPr>
        <p:txBody>
          <a:bodyPr lIns="91425" tIns="91425" rIns="91425" bIns="91425" anchor="t" anchorCtr="0"/>
          <a:lstStyle>
            <a:lvl1pPr marL="0" indent="0" algn="ctr" rtl="0">
              <a:spcBef>
                <a:spcPts val="0"/>
              </a:spcBef>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80" name="Shape 80"/>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83" name="Shape 83"/>
          <p:cNvCxnSpPr/>
          <p:nvPr/>
        </p:nvCxnSpPr>
        <p:spPr>
          <a:xfrm>
            <a:off x="1396169" y="2912533"/>
            <a:ext cx="35144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4"/>
        <p:cNvGrpSpPr/>
        <p:nvPr/>
      </p:nvGrpSpPr>
      <p:grpSpPr>
        <a:xfrm>
          <a:off x="0" y="0"/>
          <a:ext cx="0" cy="0"/>
          <a:chOff x="0" y="0"/>
          <a:chExt cx="0" cy="0"/>
        </a:xfrm>
      </p:grpSpPr>
      <p:grpSp>
        <p:nvGrpSpPr>
          <p:cNvPr id="5" name="Shape 5"/>
          <p:cNvGrpSpPr/>
          <p:nvPr/>
        </p:nvGrpSpPr>
        <p:grpSpPr>
          <a:xfrm>
            <a:off x="0" y="0"/>
            <a:ext cx="12188824" cy="6856214"/>
            <a:chOff x="0" y="0"/>
            <a:chExt cx="12188824" cy="6856214"/>
          </a:xfrm>
        </p:grpSpPr>
        <p:pic>
          <p:nvPicPr>
            <p:cNvPr id="6" name="Shape 6"/>
            <p:cNvPicPr preferRelativeResize="0"/>
            <p:nvPr/>
          </p:nvPicPr>
          <p:blipFill rotWithShape="1">
            <a:blip r:embed="rId20">
              <a:alphaModFix/>
            </a:blip>
            <a:srcRect/>
            <a:stretch/>
          </p:blipFill>
          <p:spPr>
            <a:xfrm>
              <a:off x="0" y="0"/>
              <a:ext cx="12188824" cy="6856214"/>
            </a:xfrm>
            <a:prstGeom prst="rect">
              <a:avLst/>
            </a:prstGeom>
            <a:noFill/>
            <a:ln>
              <a:noFill/>
            </a:ln>
          </p:spPr>
        </p:pic>
        <p:sp>
          <p:nvSpPr>
            <p:cNvPr id="7" name="Shape 7"/>
            <p:cNvSpPr/>
            <p:nvPr/>
          </p:nvSpPr>
          <p:spPr>
            <a:xfrm>
              <a:off x="608012" y="609600"/>
              <a:ext cx="10972799" cy="5638800"/>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pic>
          <p:nvPicPr>
            <p:cNvPr id="8" name="Shape 8"/>
            <p:cNvPicPr preferRelativeResize="0"/>
            <p:nvPr/>
          </p:nvPicPr>
          <p:blipFill rotWithShape="1">
            <a:blip r:embed="rId21">
              <a:alphaModFix/>
            </a:blip>
            <a:srcRect r="5093"/>
            <a:stretch/>
          </p:blipFill>
          <p:spPr>
            <a:xfrm rot="5400000">
              <a:off x="5706470" y="76264"/>
              <a:ext cx="758951" cy="606425"/>
            </a:xfrm>
            <a:prstGeom prst="rect">
              <a:avLst/>
            </a:prstGeom>
            <a:noFill/>
            <a:ln>
              <a:noFill/>
            </a:ln>
          </p:spPr>
        </p:pic>
        <p:pic>
          <p:nvPicPr>
            <p:cNvPr id="9" name="Shape 9"/>
            <p:cNvPicPr preferRelativeResize="0"/>
            <p:nvPr/>
          </p:nvPicPr>
          <p:blipFill rotWithShape="1">
            <a:blip r:embed="rId21">
              <a:alphaModFix/>
            </a:blip>
            <a:srcRect r="5093"/>
            <a:stretch/>
          </p:blipFill>
          <p:spPr>
            <a:xfrm rot="5400000">
              <a:off x="5706470" y="6173525"/>
              <a:ext cx="758951" cy="606425"/>
            </a:xfrm>
            <a:prstGeom prst="rect">
              <a:avLst/>
            </a:prstGeom>
            <a:noFill/>
            <a:ln>
              <a:noFill/>
            </a:ln>
          </p:spPr>
        </p:pic>
      </p:grpSp>
      <p:sp>
        <p:nvSpPr>
          <p:cNvPr id="10" name="Shape 10"/>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indent="0" algn="ctr" rtl="0">
              <a:spcBef>
                <a:spcPts val="0"/>
              </a:spcBef>
              <a:buClr>
                <a:srgbClr val="262626"/>
              </a:buClr>
              <a:buFont typeface="Garamond"/>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1295400" y="2556932"/>
            <a:ext cx="9601196" cy="3318936"/>
          </a:xfrm>
          <a:prstGeom prst="rect">
            <a:avLst/>
          </a:prstGeom>
          <a:noFill/>
          <a:ln>
            <a:noFill/>
          </a:ln>
        </p:spPr>
        <p:txBody>
          <a:bodyPr lIns="91425" tIns="91425" rIns="91425" bIns="91425" anchor="t" anchorCtr="0"/>
          <a:lstStyle>
            <a:lvl1pPr marL="285750" marR="0" indent="-110490" algn="l" rtl="0">
              <a:spcBef>
                <a:spcPts val="480"/>
              </a:spcBef>
              <a:spcAft>
                <a:spcPts val="600"/>
              </a:spcAft>
              <a:buClr>
                <a:schemeClr val="accent1"/>
              </a:buClr>
              <a:buFont typeface="Arial"/>
              <a:buChar char="•"/>
              <a:defRPr/>
            </a:lvl1pPr>
            <a:lvl2pPr marL="742950" marR="0" indent="-139700" algn="l" rtl="0">
              <a:spcBef>
                <a:spcPts val="400"/>
              </a:spcBef>
              <a:spcAft>
                <a:spcPts val="600"/>
              </a:spcAft>
              <a:buClr>
                <a:schemeClr val="accent1"/>
              </a:buClr>
              <a:buFont typeface="Arial"/>
              <a:buChar char="•"/>
              <a:defRPr/>
            </a:lvl2pPr>
            <a:lvl3pPr marL="1200150" marR="0" indent="-154305" algn="l" rtl="0">
              <a:spcBef>
                <a:spcPts val="360"/>
              </a:spcBef>
              <a:spcAft>
                <a:spcPts val="600"/>
              </a:spcAft>
              <a:buClr>
                <a:schemeClr val="accent1"/>
              </a:buClr>
              <a:buFont typeface="Arial"/>
              <a:buChar char="•"/>
              <a:defRPr/>
            </a:lvl3pPr>
            <a:lvl4pPr marL="1543050" marR="0" indent="-54610" algn="l" rtl="0">
              <a:spcBef>
                <a:spcPts val="320"/>
              </a:spcBef>
              <a:spcAft>
                <a:spcPts val="600"/>
              </a:spcAft>
              <a:buClr>
                <a:schemeClr val="accent1"/>
              </a:buClr>
              <a:buFont typeface="Arial"/>
              <a:buChar char="•"/>
              <a:defRPr/>
            </a:lvl4pPr>
            <a:lvl5pPr marL="2000250" marR="0" indent="-69214" algn="l" rtl="0">
              <a:spcBef>
                <a:spcPts val="280"/>
              </a:spcBef>
              <a:spcAft>
                <a:spcPts val="600"/>
              </a:spcAft>
              <a:buClr>
                <a:schemeClr val="accent1"/>
              </a:buClr>
              <a:buFont typeface="Arial"/>
              <a:buChar char="•"/>
              <a:defRPr/>
            </a:lvl5pPr>
            <a:lvl6pPr marL="2514600" marR="0" indent="-126364" algn="l" rtl="0">
              <a:spcBef>
                <a:spcPts val="280"/>
              </a:spcBef>
              <a:spcAft>
                <a:spcPts val="600"/>
              </a:spcAft>
              <a:buClr>
                <a:schemeClr val="accent1"/>
              </a:buClr>
              <a:buFont typeface="Arial"/>
              <a:buChar char="•"/>
              <a:defRPr/>
            </a:lvl6pPr>
            <a:lvl7pPr marL="2971800" marR="0" indent="-126364" algn="l" rtl="0">
              <a:spcBef>
                <a:spcPts val="280"/>
              </a:spcBef>
              <a:spcAft>
                <a:spcPts val="600"/>
              </a:spcAft>
              <a:buClr>
                <a:schemeClr val="accent1"/>
              </a:buClr>
              <a:buFont typeface="Arial"/>
              <a:buChar char="•"/>
              <a:defRPr/>
            </a:lvl7pPr>
            <a:lvl8pPr marL="3429000" marR="0" indent="-126365" algn="l" rtl="0">
              <a:spcBef>
                <a:spcPts val="280"/>
              </a:spcBef>
              <a:spcAft>
                <a:spcPts val="600"/>
              </a:spcAft>
              <a:buClr>
                <a:schemeClr val="accent1"/>
              </a:buClr>
              <a:buFont typeface="Arial"/>
              <a:buChar char="•"/>
              <a:defRPr/>
            </a:lvl8pPr>
            <a:lvl9pPr marL="3886200" marR="0" indent="-126365" algn="l" rtl="0">
              <a:spcBef>
                <a:spcPts val="280"/>
              </a:spcBef>
              <a:spcAft>
                <a:spcPts val="600"/>
              </a:spcAft>
              <a:buClr>
                <a:schemeClr val="accent1"/>
              </a:buClr>
              <a:buFont typeface="Arial"/>
              <a:buChar char="•"/>
              <a:defRPr/>
            </a:lvl9pPr>
          </a:lstStyle>
          <a:p>
            <a:endParaRPr/>
          </a:p>
        </p:txBody>
      </p:sp>
      <p:sp>
        <p:nvSpPr>
          <p:cNvPr id="12" name="Shape 1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ola.memberclicks.net/bccca-how-to-vo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subTitle" idx="1"/>
          </p:nvPr>
        </p:nvSpPr>
        <p:spPr>
          <a:xfrm>
            <a:off x="2637183" y="3657596"/>
            <a:ext cx="6870883" cy="1577011"/>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accent1"/>
              </a:buClr>
              <a:buSzPct val="25000"/>
              <a:buFont typeface="Arial"/>
              <a:buNone/>
            </a:pPr>
            <a:r>
              <a:rPr lang="en-US" sz="3100" b="1" i="0" u="none" strike="noStrike" cap="none" baseline="0">
                <a:solidFill>
                  <a:schemeClr val="dk1"/>
                </a:solidFill>
                <a:latin typeface="Garamond"/>
                <a:ea typeface="Garamond"/>
                <a:cs typeface="Garamond"/>
                <a:sym typeface="Garamond"/>
              </a:rPr>
              <a:t>2015-2016 Beverly Cleary Children’s Choice Award Nominations</a:t>
            </a:r>
          </a:p>
          <a:p>
            <a:pPr marL="0" marR="0" lvl="0" indent="0" algn="ctr" rtl="0">
              <a:lnSpc>
                <a:spcPct val="80000"/>
              </a:lnSpc>
              <a:spcBef>
                <a:spcPts val="1220"/>
              </a:spcBef>
              <a:spcAft>
                <a:spcPts val="0"/>
              </a:spcAft>
              <a:buClr>
                <a:schemeClr val="accent1"/>
              </a:buClr>
              <a:buSzPct val="25000"/>
              <a:buFont typeface="Arial"/>
              <a:buNone/>
            </a:pPr>
            <a:r>
              <a:rPr lang="en-US" sz="3100" b="1" i="0" u="none" strike="noStrike" cap="none" baseline="0">
                <a:solidFill>
                  <a:schemeClr val="dk1"/>
                </a:solidFill>
                <a:latin typeface="Garamond"/>
                <a:ea typeface="Garamond"/>
                <a:cs typeface="Garamond"/>
                <a:sym typeface="Garamond"/>
              </a:rPr>
              <a:t>Sponsored by OASL</a:t>
            </a:r>
          </a:p>
          <a:p>
            <a:pPr marL="0" marR="0" lvl="0" indent="0" algn="ctr" rtl="0">
              <a:lnSpc>
                <a:spcPct val="80000"/>
              </a:lnSpc>
              <a:spcBef>
                <a:spcPts val="1220"/>
              </a:spcBef>
              <a:spcAft>
                <a:spcPts val="0"/>
              </a:spcAft>
              <a:buClr>
                <a:schemeClr val="accent1"/>
              </a:buClr>
              <a:buFont typeface="Arial"/>
              <a:buNone/>
            </a:pPr>
            <a:endParaRPr sz="3100" b="1" i="0" u="none" strike="noStrike" cap="none" baseline="0">
              <a:solidFill>
                <a:schemeClr val="dk1"/>
              </a:solidFill>
              <a:latin typeface="Garamond"/>
              <a:ea typeface="Garamond"/>
              <a:cs typeface="Garamond"/>
              <a:sym typeface="Garamond"/>
            </a:endParaRPr>
          </a:p>
          <a:p>
            <a:pPr marL="0" marR="0" lvl="0" indent="0" algn="ctr" rtl="0">
              <a:lnSpc>
                <a:spcPct val="80000"/>
              </a:lnSpc>
              <a:spcBef>
                <a:spcPts val="1220"/>
              </a:spcBef>
              <a:spcAft>
                <a:spcPts val="600"/>
              </a:spcAft>
              <a:buClr>
                <a:schemeClr val="accent1"/>
              </a:buClr>
              <a:buFont typeface="Arial"/>
              <a:buNone/>
            </a:pPr>
            <a:endParaRPr sz="3100" b="0" i="0" u="none" strike="noStrike" cap="none" baseline="0">
              <a:solidFill>
                <a:schemeClr val="dk1"/>
              </a:solidFill>
              <a:latin typeface="Garamond"/>
              <a:ea typeface="Garamond"/>
              <a:cs typeface="Garamond"/>
              <a:sym typeface="Garamond"/>
            </a:endParaRPr>
          </a:p>
        </p:txBody>
      </p:sp>
      <p:pic>
        <p:nvPicPr>
          <p:cNvPr id="148" name="Shape 148"/>
          <p:cNvPicPr preferRelativeResize="0"/>
          <p:nvPr/>
        </p:nvPicPr>
        <p:blipFill rotWithShape="1">
          <a:blip r:embed="rId5">
            <a:alphaModFix/>
          </a:blip>
          <a:srcRect/>
          <a:stretch/>
        </p:blipFill>
        <p:spPr>
          <a:xfrm>
            <a:off x="1430267" y="1535501"/>
            <a:ext cx="8077799" cy="1851161"/>
          </a:xfrm>
          <a:prstGeom prst="rect">
            <a:avLst/>
          </a:prstGeom>
          <a:noFill/>
          <a:ln>
            <a:noFill/>
          </a:ln>
        </p:spPr>
      </p:pic>
      <p:pic>
        <p:nvPicPr>
          <p:cNvPr id="2" name="Sara Latel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1093295" y="3434871"/>
            <a:ext cx="9859962" cy="2451100"/>
          </a:xfrm>
          <a:prstGeom prst="rect">
            <a:avLst/>
          </a:prstGeom>
          <a:noFill/>
          <a:ln>
            <a:noFill/>
          </a:ln>
        </p:spPr>
        <p:txBody>
          <a:bodyPr lIns="91425" tIns="45700" rIns="91425" bIns="45700" anchor="t" anchorCtr="0">
            <a:noAutofit/>
          </a:bodyPr>
          <a:lstStyle/>
          <a:p>
            <a:pPr marL="285750" marR="0" lvl="0" indent="-87706" algn="l" rtl="0">
              <a:lnSpc>
                <a:spcPct val="80000"/>
              </a:lnSpc>
              <a:spcBef>
                <a:spcPts val="0"/>
              </a:spcBef>
              <a:spcAft>
                <a:spcPts val="0"/>
              </a:spcAft>
              <a:buClr>
                <a:schemeClr val="accent1"/>
              </a:buClr>
              <a:buFont typeface="Arial"/>
              <a:buNone/>
            </a:pPr>
            <a:endParaRPr sz="2700" b="0" i="0" u="none" strike="noStrike" cap="none" baseline="0">
              <a:solidFill>
                <a:srgbClr val="262626"/>
              </a:solidFill>
              <a:latin typeface="Garamond"/>
              <a:ea typeface="Garamond"/>
              <a:cs typeface="Garamond"/>
              <a:sym typeface="Garamond"/>
            </a:endParaRPr>
          </a:p>
          <a:p>
            <a:pPr marL="285750" marR="0" lvl="0" indent="-285750" algn="ctr" rtl="0">
              <a:lnSpc>
                <a:spcPct val="80000"/>
              </a:lnSpc>
              <a:spcBef>
                <a:spcPts val="1190"/>
              </a:spcBef>
              <a:spcAft>
                <a:spcPts val="0"/>
              </a:spcAft>
              <a:buClr>
                <a:schemeClr val="accent1"/>
              </a:buClr>
              <a:buSzPct val="25000"/>
              <a:buFont typeface="Arial"/>
              <a:buNone/>
            </a:pPr>
            <a:r>
              <a:rPr lang="en-US" sz="2950" b="1" i="0" u="none" strike="noStrike" cap="none" baseline="0">
                <a:solidFill>
                  <a:srgbClr val="3210B0"/>
                </a:solidFill>
                <a:latin typeface="Garamond"/>
                <a:ea typeface="Garamond"/>
                <a:cs typeface="Garamond"/>
                <a:sym typeface="Garamond"/>
              </a:rPr>
              <a:t>Power Point created by Jennifer Wintersteen</a:t>
            </a:r>
          </a:p>
          <a:p>
            <a:pPr marL="285750" marR="0" lvl="0" indent="-285750" algn="ctr" rtl="0">
              <a:lnSpc>
                <a:spcPct val="80000"/>
              </a:lnSpc>
              <a:spcBef>
                <a:spcPts val="1189"/>
              </a:spcBef>
              <a:spcAft>
                <a:spcPts val="0"/>
              </a:spcAft>
              <a:buClr>
                <a:schemeClr val="accent1"/>
              </a:buClr>
              <a:buFont typeface="Arial"/>
              <a:buNone/>
            </a:pPr>
            <a:endParaRPr sz="2950" b="1" i="0" u="none" strike="noStrike" cap="none" baseline="0">
              <a:solidFill>
                <a:srgbClr val="3210B0"/>
              </a:solidFill>
              <a:latin typeface="Garamond"/>
              <a:ea typeface="Garamond"/>
              <a:cs typeface="Garamond"/>
              <a:sym typeface="Garamond"/>
            </a:endParaRPr>
          </a:p>
          <a:p>
            <a:pPr marL="285750" marR="0" lvl="0" indent="-285750" algn="ctr" rtl="0">
              <a:lnSpc>
                <a:spcPct val="80000"/>
              </a:lnSpc>
              <a:spcBef>
                <a:spcPts val="1190"/>
              </a:spcBef>
              <a:spcAft>
                <a:spcPts val="0"/>
              </a:spcAft>
              <a:buClr>
                <a:schemeClr val="accent1"/>
              </a:buClr>
              <a:buSzPct val="25000"/>
              <a:buFont typeface="Arial"/>
              <a:buNone/>
            </a:pPr>
            <a:r>
              <a:rPr lang="en-US" sz="2950" b="1" i="0" u="none" strike="noStrike" cap="none" baseline="0">
                <a:solidFill>
                  <a:srgbClr val="3210B0"/>
                </a:solidFill>
                <a:latin typeface="Garamond"/>
                <a:ea typeface="Garamond"/>
                <a:cs typeface="Garamond"/>
                <a:sym typeface="Garamond"/>
              </a:rPr>
              <a:t>Music, “Sara Lately” copyright  Kevin Hamler-Dupras</a:t>
            </a:r>
          </a:p>
          <a:p>
            <a:pPr marL="285750" marR="0" lvl="0" indent="-285750" algn="l" rtl="0">
              <a:lnSpc>
                <a:spcPct val="80000"/>
              </a:lnSpc>
              <a:spcBef>
                <a:spcPts val="970"/>
              </a:spcBef>
              <a:spcAft>
                <a:spcPts val="600"/>
              </a:spcAft>
              <a:buClr>
                <a:schemeClr val="accent1"/>
              </a:buClr>
              <a:buSzPct val="25000"/>
              <a:buFont typeface="Arial"/>
              <a:buNone/>
            </a:pPr>
            <a:r>
              <a:rPr lang="en-US" sz="1850" b="1" i="0" u="none" strike="noStrike" cap="none" baseline="0">
                <a:solidFill>
                  <a:srgbClr val="3210B0"/>
                </a:solidFill>
                <a:latin typeface="Garamond"/>
                <a:ea typeface="Garamond"/>
                <a:cs typeface="Garamond"/>
                <a:sym typeface="Garamond"/>
              </a:rPr>
              <a:t>              </a:t>
            </a:r>
          </a:p>
        </p:txBody>
      </p:sp>
      <p:pic>
        <p:nvPicPr>
          <p:cNvPr id="209" name="Shape 209"/>
          <p:cNvPicPr preferRelativeResize="0"/>
          <p:nvPr/>
        </p:nvPicPr>
        <p:blipFill rotWithShape="1">
          <a:blip r:embed="rId5">
            <a:alphaModFix/>
          </a:blip>
          <a:srcRect/>
          <a:stretch/>
        </p:blipFill>
        <p:spPr>
          <a:xfrm>
            <a:off x="2907102" y="982041"/>
            <a:ext cx="6232347" cy="2124460"/>
          </a:xfrm>
          <a:prstGeom prst="rect">
            <a:avLst/>
          </a:prstGeom>
          <a:noFill/>
          <a:ln>
            <a:noFill/>
          </a:ln>
        </p:spPr>
      </p:pic>
      <p:pic>
        <p:nvPicPr>
          <p:cNvPr id="2" name="Sara Latel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a:stretch/>
        </p:blipFill>
        <p:spPr>
          <a:xfrm>
            <a:off x="2828026" y="662864"/>
            <a:ext cx="6668698" cy="1528242"/>
          </a:xfrm>
          <a:prstGeom prst="rect">
            <a:avLst/>
          </a:prstGeom>
          <a:noFill/>
          <a:ln>
            <a:noFill/>
          </a:ln>
        </p:spPr>
      </p:pic>
      <p:sp>
        <p:nvSpPr>
          <p:cNvPr id="155" name="Shape 155"/>
          <p:cNvSpPr txBox="1"/>
          <p:nvPr/>
        </p:nvSpPr>
        <p:spPr>
          <a:xfrm>
            <a:off x="940278" y="2447026"/>
            <a:ext cx="10291312" cy="313854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4800" b="0" i="0" u="none" strike="noStrike" cap="none" baseline="0">
                <a:solidFill>
                  <a:schemeClr val="dk1"/>
                </a:solidFill>
                <a:latin typeface="Garamond"/>
                <a:ea typeface="Garamond"/>
                <a:cs typeface="Garamond"/>
                <a:sym typeface="Garamond"/>
              </a:rPr>
              <a:t>To vote for your favorite BCCCA book, read (or listen to) </a:t>
            </a:r>
          </a:p>
          <a:p>
            <a:pPr marL="0" marR="0" lvl="0" indent="0" algn="ctr" rtl="0">
              <a:lnSpc>
                <a:spcPct val="90000"/>
              </a:lnSpc>
              <a:spcBef>
                <a:spcPts val="960"/>
              </a:spcBef>
              <a:buSzPct val="25000"/>
              <a:buNone/>
            </a:pPr>
            <a:r>
              <a:rPr lang="en-US" sz="4800" b="0" i="0" u="none" strike="noStrike" cap="none" baseline="0">
                <a:solidFill>
                  <a:schemeClr val="dk1"/>
                </a:solidFill>
                <a:latin typeface="Garamond"/>
                <a:ea typeface="Garamond"/>
                <a:cs typeface="Garamond"/>
                <a:sym typeface="Garamond"/>
              </a:rPr>
              <a:t>at least </a:t>
            </a:r>
            <a:r>
              <a:rPr lang="en-US" sz="4800" b="1" i="0" u="none" strike="noStrike" cap="none" baseline="0">
                <a:solidFill>
                  <a:schemeClr val="dk1"/>
                </a:solidFill>
                <a:latin typeface="Garamond"/>
                <a:ea typeface="Garamond"/>
                <a:cs typeface="Garamond"/>
                <a:sym typeface="Garamond"/>
              </a:rPr>
              <a:t>two</a:t>
            </a:r>
            <a:r>
              <a:rPr lang="en-US" sz="4800" b="0" i="0" u="none" strike="noStrike" cap="none" baseline="0">
                <a:solidFill>
                  <a:schemeClr val="dk1"/>
                </a:solidFill>
                <a:latin typeface="Garamond"/>
                <a:ea typeface="Garamond"/>
                <a:cs typeface="Garamond"/>
                <a:sym typeface="Garamond"/>
              </a:rPr>
              <a:t> of the following nominated books...</a:t>
            </a:r>
          </a:p>
          <a:p>
            <a:pPr marL="0" marR="0" lvl="0" indent="0" algn="ctr" rtl="0">
              <a:lnSpc>
                <a:spcPct val="90000"/>
              </a:lnSpc>
              <a:spcBef>
                <a:spcPts val="880"/>
              </a:spcBef>
              <a:buNone/>
            </a:pPr>
            <a:endParaRPr sz="4400" b="0" i="0" u="none" strike="noStrike" cap="none" baseline="0">
              <a:solidFill>
                <a:schemeClr val="dk2"/>
              </a:solidFill>
              <a:latin typeface="Garamond"/>
              <a:ea typeface="Garamond"/>
              <a:cs typeface="Garamond"/>
              <a:sym typeface="Garamond"/>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13631" y="535343"/>
            <a:ext cx="11256754" cy="1371599"/>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Garamond"/>
              <a:buNone/>
            </a:pPr>
            <a:r>
              <a:rPr lang="en-US" sz="3600" b="0" i="0" u="none" strike="noStrike" cap="none" baseline="0">
                <a:solidFill>
                  <a:srgbClr val="262626"/>
                </a:solidFill>
                <a:latin typeface="Garamond"/>
                <a:ea typeface="Garamond"/>
                <a:cs typeface="Garamond"/>
                <a:sym typeface="Garamond"/>
              </a:rPr>
              <a:t>Charlie Bumpers vs. The Teacher of the Year</a:t>
            </a:r>
            <a:r>
              <a:rPr lang="en-US" sz="2800" b="0" i="0" u="none" strike="noStrike" cap="none" baseline="0">
                <a:solidFill>
                  <a:srgbClr val="262626"/>
                </a:solidFill>
                <a:latin typeface="Garamond"/>
                <a:ea typeface="Garamond"/>
                <a:cs typeface="Garamond"/>
                <a:sym typeface="Garamond"/>
              </a:rPr>
              <a:t/>
            </a:r>
            <a:br>
              <a:rPr lang="en-US" sz="2800" b="0" i="0" u="none" strike="noStrike" cap="none" baseline="0">
                <a:solidFill>
                  <a:srgbClr val="262626"/>
                </a:solidFill>
                <a:latin typeface="Garamond"/>
                <a:ea typeface="Garamond"/>
                <a:cs typeface="Garamond"/>
                <a:sym typeface="Garamond"/>
              </a:rPr>
            </a:br>
            <a:r>
              <a:rPr lang="en-US" sz="2400" b="0" i="0" u="none" strike="noStrike" cap="none" baseline="0">
                <a:solidFill>
                  <a:srgbClr val="262626"/>
                </a:solidFill>
                <a:latin typeface="Garamond"/>
                <a:ea typeface="Garamond"/>
                <a:cs typeface="Garamond"/>
                <a:sym typeface="Garamond"/>
              </a:rPr>
              <a:t>by Bill Harley</a:t>
            </a:r>
          </a:p>
        </p:txBody>
      </p:sp>
      <p:sp>
        <p:nvSpPr>
          <p:cNvPr id="161" name="Shape 161"/>
          <p:cNvSpPr txBox="1">
            <a:spLocks noGrp="1"/>
          </p:cNvSpPr>
          <p:nvPr>
            <p:ph type="body" idx="1"/>
          </p:nvPr>
        </p:nvSpPr>
        <p:spPr>
          <a:xfrm>
            <a:off x="1140123" y="2410043"/>
            <a:ext cx="5197213" cy="3084982"/>
          </a:xfrm>
          <a:prstGeom prst="rect">
            <a:avLst/>
          </a:prstGeom>
          <a:noFill/>
          <a:ln>
            <a:noFill/>
          </a:ln>
        </p:spPr>
        <p:txBody>
          <a:bodyPr lIns="91425" tIns="45700" rIns="91425" bIns="45700" anchor="t" anchorCtr="0">
            <a:noAutofit/>
          </a:bodyPr>
          <a:lstStyle/>
          <a:p>
            <a:pPr marL="0" marR="0" lvl="0" indent="0" algn="ctr" rtl="0">
              <a:spcBef>
                <a:spcPts val="0"/>
              </a:spcBef>
              <a:spcAft>
                <a:spcPts val="600"/>
              </a:spcAft>
              <a:buClr>
                <a:schemeClr val="accent1"/>
              </a:buClr>
              <a:buSzPct val="25000"/>
              <a:buFont typeface="Arial"/>
              <a:buNone/>
            </a:pPr>
            <a:r>
              <a:rPr lang="en-US" sz="2000" b="0" i="0" u="none" strike="noStrike" cap="none" baseline="0">
                <a:solidFill>
                  <a:srgbClr val="262626"/>
                </a:solidFill>
                <a:latin typeface="Garamond"/>
                <a:ea typeface="Garamond"/>
                <a:cs typeface="Garamond"/>
                <a:sym typeface="Garamond"/>
              </a:rPr>
              <a:t>Shortly before school starts, Charlie Bumpers learns that he will have the strictest teacher in the whole school for fourth grade. It doesn't matter that she's been named Teacher of the Year. He's still afraid of her. Last year when he was horsing around in the hall, he accidentally hit her in the head with his sneaker (don't ask). How will he survive a year under a teacher who is just waiting for him to make another stupid mistake?</a:t>
            </a:r>
          </a:p>
        </p:txBody>
      </p:sp>
      <p:pic>
        <p:nvPicPr>
          <p:cNvPr id="162" name="Shape 162"/>
          <p:cNvPicPr preferRelativeResize="0"/>
          <p:nvPr/>
        </p:nvPicPr>
        <p:blipFill rotWithShape="1">
          <a:blip r:embed="rId3">
            <a:alphaModFix/>
          </a:blip>
          <a:srcRect/>
          <a:stretch/>
        </p:blipFill>
        <p:spPr>
          <a:xfrm>
            <a:off x="7436846" y="1630207"/>
            <a:ext cx="3234028" cy="440905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72860" y="969432"/>
            <a:ext cx="7289320" cy="1371599"/>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Garamond"/>
              <a:buNone/>
            </a:pPr>
            <a:r>
              <a:rPr lang="en-US" sz="3250" b="0" i="0" u="none" strike="noStrike" cap="none" baseline="0">
                <a:solidFill>
                  <a:srgbClr val="262626"/>
                </a:solidFill>
                <a:latin typeface="Garamond"/>
                <a:ea typeface="Garamond"/>
                <a:cs typeface="Garamond"/>
                <a:sym typeface="Garamond"/>
              </a:rPr>
              <a:t>Farmer Will Allen and the Growing Table</a:t>
            </a:r>
            <a:br>
              <a:rPr lang="en-US" sz="3250" b="0" i="0" u="none" strike="noStrike" cap="none" baseline="0">
                <a:solidFill>
                  <a:srgbClr val="262626"/>
                </a:solidFill>
                <a:latin typeface="Garamond"/>
                <a:ea typeface="Garamond"/>
                <a:cs typeface="Garamond"/>
                <a:sym typeface="Garamond"/>
              </a:rPr>
            </a:br>
            <a:r>
              <a:rPr lang="en-US" sz="2150" b="0" i="0" u="none" strike="noStrike" cap="none" baseline="0">
                <a:solidFill>
                  <a:srgbClr val="262626"/>
                </a:solidFill>
                <a:latin typeface="Garamond"/>
                <a:ea typeface="Garamond"/>
                <a:cs typeface="Garamond"/>
                <a:sym typeface="Garamond"/>
              </a:rPr>
              <a:t>By Jacqueline Briggs Martin</a:t>
            </a:r>
          </a:p>
        </p:txBody>
      </p:sp>
      <p:sp>
        <p:nvSpPr>
          <p:cNvPr id="168" name="Shape 168"/>
          <p:cNvSpPr txBox="1">
            <a:spLocks noGrp="1"/>
          </p:cNvSpPr>
          <p:nvPr>
            <p:ph type="body" idx="1"/>
          </p:nvPr>
        </p:nvSpPr>
        <p:spPr>
          <a:xfrm>
            <a:off x="829533" y="2875475"/>
            <a:ext cx="6775563" cy="2872509"/>
          </a:xfrm>
          <a:prstGeom prst="rect">
            <a:avLst/>
          </a:prstGeom>
          <a:noFill/>
          <a:ln>
            <a:noFill/>
          </a:ln>
        </p:spPr>
        <p:txBody>
          <a:bodyPr lIns="91425" tIns="45700" rIns="91425" bIns="45700" anchor="t" anchorCtr="0">
            <a:noAutofit/>
          </a:bodyPr>
          <a:lstStyle/>
          <a:p>
            <a:pPr marL="0" marR="0" lvl="0" indent="0" algn="ctr" rtl="0">
              <a:spcBef>
                <a:spcPts val="0"/>
              </a:spcBef>
              <a:spcAft>
                <a:spcPts val="600"/>
              </a:spcAft>
              <a:buClr>
                <a:schemeClr val="accent1"/>
              </a:buClr>
              <a:buSzPct val="25000"/>
              <a:buFont typeface="Arial"/>
              <a:buNone/>
            </a:pPr>
            <a:r>
              <a:rPr lang="en-US" sz="2000" b="0" i="0" u="none" strike="noStrike" cap="none" baseline="0">
                <a:solidFill>
                  <a:srgbClr val="262626"/>
                </a:solidFill>
                <a:latin typeface="Garamond"/>
                <a:ea typeface="Garamond"/>
                <a:cs typeface="Garamond"/>
                <a:sym typeface="Garamond"/>
              </a:rPr>
              <a:t>Will Allen is no ordinary farmer. A former basketball star, he's as tall as his truck, and he can hold a cabbage, or a basketball, in one hand. But what is most special about Farmer Will is that he can see what others can't see. When he looked at an abandoned city lot he saw a huge table, big enough to feed the whole world. No space, no problem. Poor soil, there's a solution. Need help, found it. Farmer Will is a genius in solving problems.</a:t>
            </a:r>
          </a:p>
        </p:txBody>
      </p:sp>
      <p:pic>
        <p:nvPicPr>
          <p:cNvPr id="169" name="Shape 169"/>
          <p:cNvPicPr preferRelativeResize="0"/>
          <p:nvPr/>
        </p:nvPicPr>
        <p:blipFill rotWithShape="1">
          <a:blip r:embed="rId3">
            <a:alphaModFix/>
          </a:blip>
          <a:srcRect/>
          <a:stretch/>
        </p:blipFill>
        <p:spPr>
          <a:xfrm>
            <a:off x="7761771" y="1046192"/>
            <a:ext cx="3623093" cy="477040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295399" y="1041400"/>
            <a:ext cx="6241815" cy="1371599"/>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Garamond"/>
              <a:buNone/>
            </a:pPr>
            <a:r>
              <a:rPr lang="en-US" sz="3600" b="0" i="0" u="none" strike="noStrike" cap="none" baseline="0">
                <a:solidFill>
                  <a:srgbClr val="262626"/>
                </a:solidFill>
                <a:latin typeface="Garamond"/>
                <a:ea typeface="Garamond"/>
                <a:cs typeface="Garamond"/>
                <a:sym typeface="Garamond"/>
              </a:rPr>
              <a:t>Gone Fishing: A Novel in Verse</a:t>
            </a:r>
            <a:r>
              <a:rPr lang="en-US" sz="2800" b="0" i="0" u="none" strike="noStrike" cap="none" baseline="0">
                <a:solidFill>
                  <a:srgbClr val="262626"/>
                </a:solidFill>
                <a:latin typeface="Garamond"/>
                <a:ea typeface="Garamond"/>
                <a:cs typeface="Garamond"/>
                <a:sym typeface="Garamond"/>
              </a:rPr>
              <a:t/>
            </a:r>
            <a:br>
              <a:rPr lang="en-US" sz="2800" b="0" i="0" u="none" strike="noStrike" cap="none" baseline="0">
                <a:solidFill>
                  <a:srgbClr val="262626"/>
                </a:solidFill>
                <a:latin typeface="Garamond"/>
                <a:ea typeface="Garamond"/>
                <a:cs typeface="Garamond"/>
                <a:sym typeface="Garamond"/>
              </a:rPr>
            </a:br>
            <a:r>
              <a:rPr lang="en-US" sz="2400" b="0" i="0" u="none" strike="noStrike" cap="none" baseline="0">
                <a:solidFill>
                  <a:srgbClr val="262626"/>
                </a:solidFill>
                <a:latin typeface="Garamond"/>
                <a:ea typeface="Garamond"/>
                <a:cs typeface="Garamond"/>
                <a:sym typeface="Garamond"/>
              </a:rPr>
              <a:t>by Tamera Wissinger</a:t>
            </a:r>
          </a:p>
        </p:txBody>
      </p:sp>
      <p:sp>
        <p:nvSpPr>
          <p:cNvPr id="175" name="Shape 175"/>
          <p:cNvSpPr txBox="1">
            <a:spLocks noGrp="1"/>
          </p:cNvSpPr>
          <p:nvPr>
            <p:ph type="body" idx="1"/>
          </p:nvPr>
        </p:nvSpPr>
        <p:spPr>
          <a:xfrm>
            <a:off x="923025" y="2642956"/>
            <a:ext cx="6545177" cy="3248886"/>
          </a:xfrm>
          <a:prstGeom prst="rect">
            <a:avLst/>
          </a:prstGeom>
          <a:noFill/>
          <a:ln>
            <a:noFill/>
          </a:ln>
        </p:spPr>
        <p:txBody>
          <a:bodyPr lIns="91425" tIns="45700" rIns="91425" bIns="45700" anchor="t" anchorCtr="0">
            <a:noAutofit/>
          </a:bodyPr>
          <a:lstStyle/>
          <a:p>
            <a:pPr marL="0" marR="0" lvl="0" indent="0" algn="ctr" rtl="0">
              <a:spcBef>
                <a:spcPts val="0"/>
              </a:spcBef>
              <a:spcAft>
                <a:spcPts val="600"/>
              </a:spcAft>
              <a:buClr>
                <a:schemeClr val="accent1"/>
              </a:buClr>
              <a:buSzPct val="25000"/>
              <a:buFont typeface="Arial"/>
              <a:buNone/>
            </a:pPr>
            <a:r>
              <a:rPr lang="en-US" sz="2000" b="0" i="0" u="none" strike="noStrike" cap="none" baseline="0">
                <a:solidFill>
                  <a:srgbClr val="262626"/>
                </a:solidFill>
                <a:latin typeface="Garamond"/>
                <a:ea typeface="Garamond"/>
                <a:cs typeface="Garamond"/>
                <a:sym typeface="Garamond"/>
              </a:rPr>
              <a:t>Nine-year-old Sam loves fishing with his dad. So when his pesky little sister, Lucy, horns in on their fishing trip, he’s none too pleased: “Where’s my stringer? / Something’s wrong! / The princess doll does not belong!” All ends well in this winsome book of poems—each labeled with its proper poetic form, from quatrain to tercet. Together the poems build a dawn-to-dusk story of a father-son bond, of sibling harmony lost and found—and most of all, of delicious anticipation. </a:t>
            </a:r>
          </a:p>
        </p:txBody>
      </p:sp>
      <p:pic>
        <p:nvPicPr>
          <p:cNvPr id="176" name="Shape 176"/>
          <p:cNvPicPr preferRelativeResize="0"/>
          <p:nvPr/>
        </p:nvPicPr>
        <p:blipFill rotWithShape="1">
          <a:blip r:embed="rId3">
            <a:alphaModFix/>
          </a:blip>
          <a:srcRect/>
          <a:stretch/>
        </p:blipFill>
        <p:spPr>
          <a:xfrm>
            <a:off x="7599871" y="911816"/>
            <a:ext cx="3648972" cy="514392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569343" y="1041400"/>
            <a:ext cx="7315200" cy="1371599"/>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Garamond"/>
              <a:buNone/>
            </a:pPr>
            <a:r>
              <a:rPr lang="en-US" sz="3250" b="0" i="0" u="none" strike="noStrike" cap="none" baseline="0">
                <a:solidFill>
                  <a:srgbClr val="262626"/>
                </a:solidFill>
                <a:latin typeface="Garamond"/>
                <a:ea typeface="Garamond"/>
                <a:cs typeface="Garamond"/>
                <a:sym typeface="Garamond"/>
              </a:rPr>
              <a:t>The Mystery of Meerkat Hill: </a:t>
            </a:r>
            <a:r>
              <a:rPr lang="en-US" sz="2800" b="0" i="0" u="none" strike="noStrike" cap="none" baseline="0">
                <a:solidFill>
                  <a:srgbClr val="262626"/>
                </a:solidFill>
                <a:latin typeface="Garamond"/>
                <a:ea typeface="Garamond"/>
                <a:cs typeface="Garamond"/>
                <a:sym typeface="Garamond"/>
              </a:rPr>
              <a:t>A Precious Ramotswe Mystery for Young Readers</a:t>
            </a:r>
            <a:r>
              <a:rPr lang="en-US" sz="2500" b="0" i="0" u="none" strike="noStrike" cap="none" baseline="0">
                <a:solidFill>
                  <a:srgbClr val="262626"/>
                </a:solidFill>
                <a:latin typeface="Garamond"/>
                <a:ea typeface="Garamond"/>
                <a:cs typeface="Garamond"/>
                <a:sym typeface="Garamond"/>
              </a:rPr>
              <a:t/>
            </a:r>
            <a:br>
              <a:rPr lang="en-US" sz="2500" b="0" i="0" u="none" strike="noStrike" cap="none" baseline="0">
                <a:solidFill>
                  <a:srgbClr val="262626"/>
                </a:solidFill>
                <a:latin typeface="Garamond"/>
                <a:ea typeface="Garamond"/>
                <a:cs typeface="Garamond"/>
                <a:sym typeface="Garamond"/>
              </a:rPr>
            </a:br>
            <a:r>
              <a:rPr lang="en-US" sz="2150" b="0" i="0" u="none" strike="noStrike" cap="none" baseline="0">
                <a:solidFill>
                  <a:srgbClr val="262626"/>
                </a:solidFill>
                <a:latin typeface="Garamond"/>
                <a:ea typeface="Garamond"/>
                <a:cs typeface="Garamond"/>
                <a:sym typeface="Garamond"/>
              </a:rPr>
              <a:t>By Alexander McCall Smith</a:t>
            </a:r>
          </a:p>
        </p:txBody>
      </p:sp>
      <p:sp>
        <p:nvSpPr>
          <p:cNvPr id="182" name="Shape 182"/>
          <p:cNvSpPr txBox="1">
            <a:spLocks noGrp="1"/>
          </p:cNvSpPr>
          <p:nvPr>
            <p:ph type="body" idx="1"/>
          </p:nvPr>
        </p:nvSpPr>
        <p:spPr>
          <a:xfrm>
            <a:off x="1035170" y="2484408"/>
            <a:ext cx="6502045" cy="3399155"/>
          </a:xfrm>
          <a:prstGeom prst="rect">
            <a:avLst/>
          </a:prstGeom>
          <a:noFill/>
          <a:ln>
            <a:noFill/>
          </a:ln>
        </p:spPr>
        <p:txBody>
          <a:bodyPr lIns="91425" tIns="45700" rIns="91425" bIns="45700" anchor="t" anchorCtr="0">
            <a:noAutofit/>
          </a:bodyPr>
          <a:lstStyle/>
          <a:p>
            <a:pPr marL="0" marR="0" lvl="0" indent="0" algn="ctr" rtl="0">
              <a:spcBef>
                <a:spcPts val="0"/>
              </a:spcBef>
              <a:spcAft>
                <a:spcPts val="600"/>
              </a:spcAft>
              <a:buClr>
                <a:schemeClr val="accent1"/>
              </a:buClr>
              <a:buSzPct val="25000"/>
              <a:buFont typeface="Arial"/>
              <a:buNone/>
            </a:pPr>
            <a:r>
              <a:rPr lang="en-US" sz="2000" b="0" i="0" u="none" strike="noStrike" cap="none" baseline="0">
                <a:solidFill>
                  <a:srgbClr val="262626"/>
                </a:solidFill>
                <a:latin typeface="Garamond"/>
                <a:ea typeface="Garamond"/>
                <a:cs typeface="Garamond"/>
                <a:sym typeface="Garamond"/>
              </a:rPr>
              <a:t>Precious wants to be a detective when she grows up. She is always practicing at being a detective by asking questions and finding out about other people’s lives. There are two new students in her class, a girl called Teb and a boy called Pontsho. She learns that they are brother and sister, and—even more exciting—that Pontsho has a clever pet meerkat named Kosi. </a:t>
            </a:r>
            <a:br>
              <a:rPr lang="en-US" sz="2000" b="0" i="0" u="none" strike="noStrike" cap="none" baseline="0">
                <a:solidFill>
                  <a:srgbClr val="262626"/>
                </a:solidFill>
                <a:latin typeface="Garamond"/>
                <a:ea typeface="Garamond"/>
                <a:cs typeface="Garamond"/>
                <a:sym typeface="Garamond"/>
              </a:rPr>
            </a:br>
            <a:r>
              <a:rPr lang="en-US" sz="2000" b="0" i="0" u="none" strike="noStrike" cap="none" baseline="0">
                <a:solidFill>
                  <a:srgbClr val="262626"/>
                </a:solidFill>
                <a:latin typeface="Garamond"/>
                <a:ea typeface="Garamond"/>
                <a:cs typeface="Garamond"/>
                <a:sym typeface="Garamond"/>
              </a:rPr>
              <a:t> </a:t>
            </a:r>
            <a:br>
              <a:rPr lang="en-US" sz="2000" b="0" i="0" u="none" strike="noStrike" cap="none" baseline="0">
                <a:solidFill>
                  <a:srgbClr val="262626"/>
                </a:solidFill>
                <a:latin typeface="Garamond"/>
                <a:ea typeface="Garamond"/>
                <a:cs typeface="Garamond"/>
                <a:sym typeface="Garamond"/>
              </a:rPr>
            </a:br>
            <a:r>
              <a:rPr lang="en-US" sz="2000" b="0" i="0" u="none" strike="noStrike" cap="none" baseline="0">
                <a:solidFill>
                  <a:srgbClr val="262626"/>
                </a:solidFill>
                <a:latin typeface="Garamond"/>
                <a:ea typeface="Garamond"/>
                <a:cs typeface="Garamond"/>
                <a:sym typeface="Garamond"/>
              </a:rPr>
              <a:t>One day, Teb and Pontsho’s family’s cow disappears. Precious helps them look for clues to find the cow. But getting the cow back home will require some quick thinking and help from an unexpected source.</a:t>
            </a:r>
          </a:p>
        </p:txBody>
      </p:sp>
      <p:pic>
        <p:nvPicPr>
          <p:cNvPr id="183" name="Shape 183"/>
          <p:cNvPicPr preferRelativeResize="0"/>
          <p:nvPr/>
        </p:nvPicPr>
        <p:blipFill rotWithShape="1">
          <a:blip r:embed="rId3">
            <a:alphaModFix/>
          </a:blip>
          <a:srcRect/>
          <a:stretch/>
        </p:blipFill>
        <p:spPr>
          <a:xfrm>
            <a:off x="7944928" y="946779"/>
            <a:ext cx="3381554" cy="493678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944416" y="960582"/>
            <a:ext cx="5548746" cy="1588653"/>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Garamond"/>
              <a:buNone/>
            </a:pPr>
            <a:r>
              <a:rPr lang="en-US" sz="3600" b="0" i="0" u="none" strike="noStrike" cap="none" baseline="0">
                <a:solidFill>
                  <a:srgbClr val="262626"/>
                </a:solidFill>
                <a:latin typeface="Garamond"/>
                <a:ea typeface="Garamond"/>
                <a:cs typeface="Garamond"/>
                <a:sym typeface="Garamond"/>
              </a:rPr>
              <a:t>Ukulele Hayley</a:t>
            </a:r>
            <a:r>
              <a:rPr lang="en-US" sz="2800" b="0" i="0" u="none" strike="noStrike" cap="none" baseline="0">
                <a:solidFill>
                  <a:srgbClr val="262626"/>
                </a:solidFill>
                <a:latin typeface="Garamond"/>
                <a:ea typeface="Garamond"/>
                <a:cs typeface="Garamond"/>
                <a:sym typeface="Garamond"/>
              </a:rPr>
              <a:t/>
            </a:r>
            <a:br>
              <a:rPr lang="en-US" sz="2800" b="0" i="0" u="none" strike="noStrike" cap="none" baseline="0">
                <a:solidFill>
                  <a:srgbClr val="262626"/>
                </a:solidFill>
                <a:latin typeface="Garamond"/>
                <a:ea typeface="Garamond"/>
                <a:cs typeface="Garamond"/>
                <a:sym typeface="Garamond"/>
              </a:rPr>
            </a:br>
            <a:r>
              <a:rPr lang="en-US" sz="2700" b="0" i="0" u="none" strike="noStrike" cap="none" baseline="0">
                <a:solidFill>
                  <a:srgbClr val="262626"/>
                </a:solidFill>
                <a:latin typeface="Garamond"/>
                <a:ea typeface="Garamond"/>
                <a:cs typeface="Garamond"/>
                <a:sym typeface="Garamond"/>
              </a:rPr>
              <a:t>by Judy Cox</a:t>
            </a:r>
          </a:p>
        </p:txBody>
      </p:sp>
      <p:sp>
        <p:nvSpPr>
          <p:cNvPr id="189" name="Shape 189"/>
          <p:cNvSpPr txBox="1">
            <a:spLocks noGrp="1"/>
          </p:cNvSpPr>
          <p:nvPr>
            <p:ph type="body" idx="1"/>
          </p:nvPr>
        </p:nvSpPr>
        <p:spPr>
          <a:xfrm>
            <a:off x="944416" y="2854035"/>
            <a:ext cx="5473636" cy="304643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Arial"/>
              <a:buNone/>
            </a:pPr>
            <a:r>
              <a:rPr lang="en-US" sz="2000" b="0" i="0" u="none" strike="noStrike" cap="none" baseline="0">
                <a:solidFill>
                  <a:srgbClr val="262626"/>
                </a:solidFill>
                <a:latin typeface="Garamond"/>
                <a:ea typeface="Garamond"/>
                <a:cs typeface="Garamond"/>
                <a:sym typeface="Garamond"/>
              </a:rPr>
              <a:t>Hayley has finally found her talent: playing ukelele like her great-aunt Ruby, who traveled all over with her band, the Ragtime Rascals. She's so enthusiastic that she gets a ukelele band started at school with the new music teacher. Just as the band is getting popular, horrible new comes: the music program and the teacher are being cut. Hayley has a bold idea to help ensure that the school board members change their mind. If only it works....</a:t>
            </a:r>
          </a:p>
          <a:p>
            <a:pPr marL="0" marR="0" lvl="0" indent="0" algn="ctr" rtl="0">
              <a:spcBef>
                <a:spcPts val="960"/>
              </a:spcBef>
              <a:spcAft>
                <a:spcPts val="600"/>
              </a:spcAft>
              <a:buClr>
                <a:schemeClr val="accent1"/>
              </a:buClr>
              <a:buFont typeface="Arial"/>
              <a:buNone/>
            </a:pPr>
            <a:endParaRPr sz="1800" b="0" i="0" u="none" strike="noStrike" cap="none" baseline="0">
              <a:solidFill>
                <a:srgbClr val="262626"/>
              </a:solidFill>
              <a:latin typeface="Garamond"/>
              <a:ea typeface="Garamond"/>
              <a:cs typeface="Garamond"/>
              <a:sym typeface="Garamond"/>
            </a:endParaRPr>
          </a:p>
        </p:txBody>
      </p:sp>
      <p:pic>
        <p:nvPicPr>
          <p:cNvPr id="190" name="Shape 190"/>
          <p:cNvPicPr preferRelativeResize="0"/>
          <p:nvPr/>
        </p:nvPicPr>
        <p:blipFill rotWithShape="1">
          <a:blip r:embed="rId3">
            <a:alphaModFix/>
          </a:blip>
          <a:srcRect/>
          <a:stretch/>
        </p:blipFill>
        <p:spPr>
          <a:xfrm>
            <a:off x="7461218" y="785093"/>
            <a:ext cx="3520206" cy="530689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295399" y="1041400"/>
            <a:ext cx="6241815" cy="1186486"/>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Garamond"/>
              <a:buNone/>
            </a:pPr>
            <a:r>
              <a:rPr lang="en-US" sz="3600" b="0" i="0" u="none" strike="noStrike" cap="none" baseline="0">
                <a:solidFill>
                  <a:srgbClr val="262626"/>
                </a:solidFill>
                <a:latin typeface="Garamond"/>
                <a:ea typeface="Garamond"/>
                <a:cs typeface="Garamond"/>
                <a:sym typeface="Garamond"/>
              </a:rPr>
              <a:t>White Fur Flying</a:t>
            </a:r>
            <a:r>
              <a:rPr lang="en-US" sz="2800" b="0" i="0" u="none" strike="noStrike" cap="none" baseline="0">
                <a:solidFill>
                  <a:srgbClr val="262626"/>
                </a:solidFill>
                <a:latin typeface="Garamond"/>
                <a:ea typeface="Garamond"/>
                <a:cs typeface="Garamond"/>
                <a:sym typeface="Garamond"/>
              </a:rPr>
              <a:t/>
            </a:r>
            <a:br>
              <a:rPr lang="en-US" sz="2800" b="0" i="0" u="none" strike="noStrike" cap="none" baseline="0">
                <a:solidFill>
                  <a:srgbClr val="262626"/>
                </a:solidFill>
                <a:latin typeface="Garamond"/>
                <a:ea typeface="Garamond"/>
                <a:cs typeface="Garamond"/>
                <a:sym typeface="Garamond"/>
              </a:rPr>
            </a:br>
            <a:r>
              <a:rPr lang="en-US" sz="2400" b="0" i="0" u="none" strike="noStrike" cap="none" baseline="0">
                <a:solidFill>
                  <a:srgbClr val="262626"/>
                </a:solidFill>
                <a:latin typeface="Garamond"/>
                <a:ea typeface="Garamond"/>
                <a:cs typeface="Garamond"/>
                <a:sym typeface="Garamond"/>
              </a:rPr>
              <a:t>by Patricia MacLachlan</a:t>
            </a:r>
          </a:p>
        </p:txBody>
      </p:sp>
      <p:sp>
        <p:nvSpPr>
          <p:cNvPr id="196" name="Shape 196"/>
          <p:cNvSpPr txBox="1">
            <a:spLocks noGrp="1"/>
          </p:cNvSpPr>
          <p:nvPr>
            <p:ph type="body" idx="1"/>
          </p:nvPr>
        </p:nvSpPr>
        <p:spPr>
          <a:xfrm>
            <a:off x="922020" y="2578867"/>
            <a:ext cx="6615195" cy="3509512"/>
          </a:xfrm>
          <a:prstGeom prst="rect">
            <a:avLst/>
          </a:prstGeom>
          <a:noFill/>
          <a:ln>
            <a:noFill/>
          </a:ln>
        </p:spPr>
        <p:txBody>
          <a:bodyPr lIns="91425" tIns="45700" rIns="91425" bIns="45700" anchor="t" anchorCtr="0">
            <a:noAutofit/>
          </a:bodyPr>
          <a:lstStyle/>
          <a:p>
            <a:pPr marL="0" marR="0" lvl="0" indent="0" algn="ctr" rtl="0">
              <a:spcBef>
                <a:spcPts val="0"/>
              </a:spcBef>
              <a:spcAft>
                <a:spcPts val="600"/>
              </a:spcAft>
              <a:buClr>
                <a:schemeClr val="accent1"/>
              </a:buClr>
              <a:buSzPct val="25000"/>
              <a:buFont typeface="Arial"/>
              <a:buNone/>
            </a:pPr>
            <a:r>
              <a:rPr lang="en-US" sz="1800" b="0" i="0" u="none" strike="noStrike" cap="none" baseline="0">
                <a:solidFill>
                  <a:srgbClr val="262626"/>
                </a:solidFill>
                <a:latin typeface="Garamond"/>
                <a:ea typeface="Garamond"/>
                <a:cs typeface="Garamond"/>
                <a:sym typeface="Garamond"/>
              </a:rPr>
              <a:t>Zoe’s family rescues dogs in need. There is always the sweet smell of dog and a warm body looking to cuddle or play. There is always a new dog to be saved and loved. Fur flies everywhere. It covers everything. Zoe’s house is never silent.</a:t>
            </a:r>
            <a:br>
              <a:rPr lang="en-US" sz="1800" b="0" i="0" u="none" strike="noStrike" cap="none" baseline="0">
                <a:solidFill>
                  <a:srgbClr val="262626"/>
                </a:solidFill>
                <a:latin typeface="Garamond"/>
                <a:ea typeface="Garamond"/>
                <a:cs typeface="Garamond"/>
                <a:sym typeface="Garamond"/>
              </a:rPr>
            </a:br>
            <a:r>
              <a:rPr lang="en-US" sz="1800" b="0" i="0" u="none" strike="noStrike" cap="none" baseline="0">
                <a:solidFill>
                  <a:srgbClr val="262626"/>
                </a:solidFill>
                <a:latin typeface="Garamond"/>
                <a:ea typeface="Garamond"/>
                <a:cs typeface="Garamond"/>
                <a:sym typeface="Garamond"/>
              </a:rPr>
              <a:t/>
            </a:r>
            <a:br>
              <a:rPr lang="en-US" sz="1800" b="0" i="0" u="none" strike="noStrike" cap="none" baseline="0">
                <a:solidFill>
                  <a:srgbClr val="262626"/>
                </a:solidFill>
                <a:latin typeface="Garamond"/>
                <a:ea typeface="Garamond"/>
                <a:cs typeface="Garamond"/>
                <a:sym typeface="Garamond"/>
              </a:rPr>
            </a:br>
            <a:r>
              <a:rPr lang="en-US" sz="1800" b="0" i="0" u="none" strike="noStrike" cap="none" baseline="0">
                <a:solidFill>
                  <a:srgbClr val="262626"/>
                </a:solidFill>
                <a:latin typeface="Garamond"/>
                <a:ea typeface="Garamond"/>
                <a:cs typeface="Garamond"/>
                <a:sym typeface="Garamond"/>
              </a:rPr>
              <a:t>But the house across the street is always silent these days. A new family has moved in and Phillip, the boy, has stopped speaking. He doesn’t even want to try.</a:t>
            </a:r>
            <a:br>
              <a:rPr lang="en-US" sz="1800" b="0" i="0" u="none" strike="noStrike" cap="none" baseline="0">
                <a:solidFill>
                  <a:srgbClr val="262626"/>
                </a:solidFill>
                <a:latin typeface="Garamond"/>
                <a:ea typeface="Garamond"/>
                <a:cs typeface="Garamond"/>
                <a:sym typeface="Garamond"/>
              </a:rPr>
            </a:br>
            <a:r>
              <a:rPr lang="en-US" sz="1800" b="0" i="0" u="none" strike="noStrike" cap="none" baseline="0">
                <a:solidFill>
                  <a:srgbClr val="262626"/>
                </a:solidFill>
                <a:latin typeface="Garamond"/>
                <a:ea typeface="Garamond"/>
                <a:cs typeface="Garamond"/>
                <a:sym typeface="Garamond"/>
              </a:rPr>
              <a:t/>
            </a:r>
            <a:br>
              <a:rPr lang="en-US" sz="1800" b="0" i="0" u="none" strike="noStrike" cap="none" baseline="0">
                <a:solidFill>
                  <a:srgbClr val="262626"/>
                </a:solidFill>
                <a:latin typeface="Garamond"/>
                <a:ea typeface="Garamond"/>
                <a:cs typeface="Garamond"/>
                <a:sym typeface="Garamond"/>
              </a:rPr>
            </a:br>
            <a:r>
              <a:rPr lang="en-US" sz="1800" b="0" i="0" u="none" strike="noStrike" cap="none" baseline="0">
                <a:solidFill>
                  <a:srgbClr val="262626"/>
                </a:solidFill>
                <a:latin typeface="Garamond"/>
                <a:ea typeface="Garamond"/>
                <a:cs typeface="Garamond"/>
                <a:sym typeface="Garamond"/>
              </a:rPr>
              <a:t>Zoe knows that saving dogs and saving boys are different jobs, but she learns that some parts are the same. Both take attention and care, understanding and time. And maybe just a bit of white fur flying.</a:t>
            </a:r>
          </a:p>
        </p:txBody>
      </p:sp>
      <p:pic>
        <p:nvPicPr>
          <p:cNvPr id="197" name="Shape 197"/>
          <p:cNvPicPr preferRelativeResize="0"/>
          <p:nvPr/>
        </p:nvPicPr>
        <p:blipFill rotWithShape="1">
          <a:blip r:embed="rId3">
            <a:alphaModFix/>
          </a:blip>
          <a:srcRect/>
          <a:stretch/>
        </p:blipFill>
        <p:spPr>
          <a:xfrm>
            <a:off x="7786968" y="818435"/>
            <a:ext cx="3462276" cy="514642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a:stretch/>
        </p:blipFill>
        <p:spPr>
          <a:xfrm>
            <a:off x="2292033" y="990669"/>
            <a:ext cx="7760332" cy="1778409"/>
          </a:xfrm>
          <a:prstGeom prst="rect">
            <a:avLst/>
          </a:prstGeom>
          <a:noFill/>
          <a:ln>
            <a:noFill/>
          </a:ln>
        </p:spPr>
      </p:pic>
      <p:sp>
        <p:nvSpPr>
          <p:cNvPr id="203" name="Shape 203"/>
          <p:cNvSpPr txBox="1"/>
          <p:nvPr/>
        </p:nvSpPr>
        <p:spPr>
          <a:xfrm>
            <a:off x="1104180" y="2892724"/>
            <a:ext cx="9989388" cy="313854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baseline="0">
                <a:solidFill>
                  <a:schemeClr val="dk2"/>
                </a:solidFill>
                <a:latin typeface="Garamond"/>
                <a:ea typeface="Garamond"/>
                <a:cs typeface="Garamond"/>
                <a:sym typeface="Garamond"/>
              </a:rPr>
              <a:t>Remember to vote from</a:t>
            </a:r>
          </a:p>
          <a:p>
            <a:pPr marL="0" marR="0" lvl="0" indent="0" algn="ctr" rtl="0">
              <a:spcBef>
                <a:spcPts val="720"/>
              </a:spcBef>
              <a:buSzPct val="25000"/>
              <a:buNone/>
            </a:pPr>
            <a:r>
              <a:rPr lang="en-US" sz="3600" b="0" i="0" u="none" strike="noStrike" cap="none" baseline="0">
                <a:solidFill>
                  <a:schemeClr val="dk2"/>
                </a:solidFill>
                <a:latin typeface="Garamond"/>
                <a:ea typeface="Garamond"/>
                <a:cs typeface="Garamond"/>
                <a:sym typeface="Garamond"/>
              </a:rPr>
              <a:t>March 15 through April 10</a:t>
            </a:r>
            <a:r>
              <a:rPr lang="en-US" sz="3600" b="0" i="0" u="none" strike="noStrike" cap="none" baseline="30000">
                <a:solidFill>
                  <a:schemeClr val="dk2"/>
                </a:solidFill>
                <a:latin typeface="Garamond"/>
                <a:ea typeface="Garamond"/>
                <a:cs typeface="Garamond"/>
                <a:sym typeface="Garamond"/>
              </a:rPr>
              <a:t>th</a:t>
            </a:r>
          </a:p>
          <a:p>
            <a:pPr marL="0" marR="0" lvl="0" indent="0" algn="ctr" rtl="0">
              <a:spcBef>
                <a:spcPts val="720"/>
              </a:spcBef>
              <a:buSzPct val="25000"/>
              <a:buNone/>
            </a:pPr>
            <a:r>
              <a:rPr lang="en-US" sz="3600" b="0" i="0" u="none" strike="noStrike" cap="none" baseline="0">
                <a:solidFill>
                  <a:schemeClr val="dk2"/>
                </a:solidFill>
                <a:latin typeface="Garamond"/>
                <a:ea typeface="Garamond"/>
                <a:cs typeface="Garamond"/>
                <a:sym typeface="Garamond"/>
              </a:rPr>
              <a:t>by going onto the BCCCA website</a:t>
            </a:r>
          </a:p>
          <a:p>
            <a:pPr marL="0" marR="0" lvl="0" indent="0" algn="ctr" rtl="0">
              <a:spcBef>
                <a:spcPts val="720"/>
              </a:spcBef>
              <a:buSzPct val="25000"/>
              <a:buNone/>
            </a:pPr>
            <a:r>
              <a:rPr lang="en-US" sz="3600" b="0" i="0" u="none" strike="noStrike" cap="none" baseline="0">
                <a:solidFill>
                  <a:schemeClr val="dk2"/>
                </a:solidFill>
                <a:latin typeface="Garamond"/>
                <a:ea typeface="Garamond"/>
                <a:cs typeface="Garamond"/>
                <a:sym typeface="Garamond"/>
              </a:rPr>
              <a:t> </a:t>
            </a:r>
            <a:r>
              <a:rPr lang="en-US" sz="3200" b="0" i="0" u="sng" strike="noStrike" cap="none" baseline="0">
                <a:solidFill>
                  <a:schemeClr val="hlink"/>
                </a:solidFill>
                <a:latin typeface="Garamond"/>
                <a:ea typeface="Garamond"/>
                <a:cs typeface="Garamond"/>
                <a:sym typeface="Garamond"/>
                <a:hlinkClick r:id="rId4"/>
              </a:rPr>
              <a:t>http://ola.memberclicks.net/bccca-how-to-vote</a:t>
            </a:r>
            <a:r>
              <a:rPr lang="en-US" sz="3200" b="0" i="0" u="none" strike="noStrike" cap="none" baseline="0">
                <a:solidFill>
                  <a:srgbClr val="6D6D6D"/>
                </a:solidFill>
                <a:latin typeface="Garamond"/>
                <a:ea typeface="Garamond"/>
                <a:cs typeface="Garamond"/>
                <a:sym typeface="Garamond"/>
              </a:rPr>
              <a:t>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Widescreen</PresentationFormat>
  <Paragraphs>25</Paragraphs>
  <Slides>10</Slides>
  <Notes>10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PowerPoint Presentation</vt:lpstr>
      <vt:lpstr>PowerPoint Presentation</vt:lpstr>
      <vt:lpstr>Charlie Bumpers vs. The Teacher of the Year by Bill Harley</vt:lpstr>
      <vt:lpstr>Farmer Will Allen and the Growing Table By Jacqueline Briggs Martin</vt:lpstr>
      <vt:lpstr>Gone Fishing: A Novel in Verse by Tamera Wissinger</vt:lpstr>
      <vt:lpstr>The Mystery of Meerkat Hill: A Precious Ramotswe Mystery for Young Readers By Alexander McCall Smith</vt:lpstr>
      <vt:lpstr>Ukulele Hayley by Judy Cox</vt:lpstr>
      <vt:lpstr>White Fur Flying by Patricia MacLachlan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Harmon</dc:creator>
  <cp:lastModifiedBy>Kathryn Harmon</cp:lastModifiedBy>
  <cp:revision>1</cp:revision>
  <dcterms:modified xsi:type="dcterms:W3CDTF">2015-07-17T17:07:27Z</dcterms:modified>
</cp:coreProperties>
</file>